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Proxima Nova"/>
      <p:regular r:id="rId45"/>
      <p:bold r:id="rId46"/>
      <p:italic r:id="rId47"/>
      <p:boldItalic r:id="rId48"/>
    </p:embeddedFont>
    <p:embeddedFont>
      <p:font typeface="Syncopate"/>
      <p:regular r:id="rId49"/>
      <p:bold r:id="rId50"/>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Syncopat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Syncopate-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 name="Shape 1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5" name="Shape 1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0" name="Shape 2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7" name="Shape 2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4" name="Shape 2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 name="Shape 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0" name="Shape 3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9" name="Shape 3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5" name="Shape 3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5" name="Shape 3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2" name="Shape 3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9" name="Shape 3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7" name="Shape 3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9" name="Shape 3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9" name="Shape 3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8" name="Shape 4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6" name="Shape 4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4" name="Shape 4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2" name="Shape 4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0" name="Shape 4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7" name="Shape 4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3" name="Shape 4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8" name="Shape 4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1" name="Shape 4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7" name="Shape 4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 name="Shape 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 name="Shape 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 name="Shape 9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8" name="Shape 8"/>
        <p:cNvGrpSpPr/>
        <p:nvPr/>
      </p:nvGrpSpPr>
      <p:grpSpPr>
        <a:xfrm>
          <a:off x="0" y="0"/>
          <a:ext cx="0" cy="0"/>
          <a:chOff x="0" y="0"/>
          <a:chExt cx="0" cy="0"/>
        </a:xfrm>
      </p:grpSpPr>
      <p:cxnSp>
        <p:nvCxnSpPr>
          <p:cNvPr id="9" name="Shape 9"/>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0" name="Shape 10"/>
          <p:cNvSpPr txBox="1"/>
          <p:nvPr>
            <p:ph type="ctrTitle"/>
          </p:nvPr>
        </p:nvSpPr>
        <p:spPr>
          <a:xfrm>
            <a:off x="510450" y="1257300"/>
            <a:ext cx="8123100" cy="1588500"/>
          </a:xfrm>
          <a:prstGeom prst="rect">
            <a:avLst/>
          </a:prstGeom>
        </p:spPr>
        <p:txBody>
          <a:bodyPr anchorCtr="0" anchor="b" bIns="91425" lIns="91425" rIns="91425" tIns="91425"/>
          <a:lstStyle>
            <a:lvl1pPr rtl="0">
              <a:spcBef>
                <a:spcPts val="0"/>
              </a:spcBef>
              <a:buClr>
                <a:schemeClr val="lt1"/>
              </a:buClr>
              <a:buSzPct val="100000"/>
              <a:defRPr sz="4800">
                <a:solidFill>
                  <a:schemeClr val="lt1"/>
                </a:solidFill>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p:txBody>
      </p:sp>
      <p:sp>
        <p:nvSpPr>
          <p:cNvPr id="11" name="Shape 11"/>
          <p:cNvSpPr txBox="1"/>
          <p:nvPr>
            <p:ph idx="1" type="subTitle"/>
          </p:nvPr>
        </p:nvSpPr>
        <p:spPr>
          <a:xfrm>
            <a:off x="510450" y="3182312"/>
            <a:ext cx="8123100" cy="629999"/>
          </a:xfrm>
          <a:prstGeom prst="rect">
            <a:avLst/>
          </a:prstGeom>
        </p:spPr>
        <p:txBody>
          <a:bodyPr anchorCtr="0" anchor="t" bIns="91425" lIns="91425" rIns="91425" tIns="91425"/>
          <a:lstStyle>
            <a:lvl1pPr rtl="0">
              <a:lnSpc>
                <a:spcPct val="100000"/>
              </a:lnSpc>
              <a:spcBef>
                <a:spcPts val="0"/>
              </a:spcBef>
              <a:spcAft>
                <a:spcPts val="0"/>
              </a:spcAft>
              <a:buClr>
                <a:schemeClr val="lt1"/>
              </a:buClr>
              <a:buSzPct val="100000"/>
              <a:buNone/>
              <a:defRPr sz="2400">
                <a:solidFill>
                  <a:schemeClr val="lt1"/>
                </a:solidFill>
              </a:defRPr>
            </a:lvl1pPr>
            <a:lvl2pPr rtl="0">
              <a:lnSpc>
                <a:spcPct val="100000"/>
              </a:lnSpc>
              <a:spcBef>
                <a:spcPts val="0"/>
              </a:spcBef>
              <a:spcAft>
                <a:spcPts val="0"/>
              </a:spcAft>
              <a:buClr>
                <a:schemeClr val="lt1"/>
              </a:buClr>
              <a:buSzPct val="100000"/>
              <a:buNone/>
              <a:defRPr sz="2400">
                <a:solidFill>
                  <a:schemeClr val="lt1"/>
                </a:solidFill>
              </a:defRPr>
            </a:lvl2pPr>
            <a:lvl3pPr rtl="0">
              <a:lnSpc>
                <a:spcPct val="100000"/>
              </a:lnSpc>
              <a:spcBef>
                <a:spcPts val="0"/>
              </a:spcBef>
              <a:spcAft>
                <a:spcPts val="0"/>
              </a:spcAft>
              <a:buClr>
                <a:schemeClr val="lt1"/>
              </a:buClr>
              <a:buSzPct val="100000"/>
              <a:buNone/>
              <a:defRPr sz="2400">
                <a:solidFill>
                  <a:schemeClr val="lt1"/>
                </a:solidFill>
              </a:defRPr>
            </a:lvl3pPr>
            <a:lvl4pPr rtl="0">
              <a:lnSpc>
                <a:spcPct val="100000"/>
              </a:lnSpc>
              <a:spcBef>
                <a:spcPts val="0"/>
              </a:spcBef>
              <a:spcAft>
                <a:spcPts val="0"/>
              </a:spcAft>
              <a:buClr>
                <a:schemeClr val="lt1"/>
              </a:buClr>
              <a:buSzPct val="100000"/>
              <a:buNone/>
              <a:defRPr sz="2400">
                <a:solidFill>
                  <a:schemeClr val="lt1"/>
                </a:solidFill>
              </a:defRPr>
            </a:lvl4pPr>
            <a:lvl5pPr rtl="0">
              <a:lnSpc>
                <a:spcPct val="100000"/>
              </a:lnSpc>
              <a:spcBef>
                <a:spcPts val="0"/>
              </a:spcBef>
              <a:spcAft>
                <a:spcPts val="0"/>
              </a:spcAft>
              <a:buClr>
                <a:schemeClr val="lt1"/>
              </a:buClr>
              <a:buSzPct val="100000"/>
              <a:buNone/>
              <a:defRPr sz="2400">
                <a:solidFill>
                  <a:schemeClr val="lt1"/>
                </a:solidFill>
              </a:defRPr>
            </a:lvl5pPr>
            <a:lvl6pPr rtl="0">
              <a:lnSpc>
                <a:spcPct val="100000"/>
              </a:lnSpc>
              <a:spcBef>
                <a:spcPts val="0"/>
              </a:spcBef>
              <a:spcAft>
                <a:spcPts val="0"/>
              </a:spcAft>
              <a:buClr>
                <a:schemeClr val="lt1"/>
              </a:buClr>
              <a:buSzPct val="100000"/>
              <a:buNone/>
              <a:defRPr sz="2400">
                <a:solidFill>
                  <a:schemeClr val="lt1"/>
                </a:solidFill>
              </a:defRPr>
            </a:lvl6pPr>
            <a:lvl7pPr rtl="0">
              <a:lnSpc>
                <a:spcPct val="100000"/>
              </a:lnSpc>
              <a:spcBef>
                <a:spcPts val="0"/>
              </a:spcBef>
              <a:spcAft>
                <a:spcPts val="0"/>
              </a:spcAft>
              <a:buClr>
                <a:schemeClr val="lt1"/>
              </a:buClr>
              <a:buSzPct val="100000"/>
              <a:buNone/>
              <a:defRPr sz="2400">
                <a:solidFill>
                  <a:schemeClr val="lt1"/>
                </a:solidFill>
              </a:defRPr>
            </a:lvl7pPr>
            <a:lvl8pPr rtl="0">
              <a:lnSpc>
                <a:spcPct val="100000"/>
              </a:lnSpc>
              <a:spcBef>
                <a:spcPts val="0"/>
              </a:spcBef>
              <a:spcAft>
                <a:spcPts val="0"/>
              </a:spcAft>
              <a:buClr>
                <a:schemeClr val="lt1"/>
              </a:buClr>
              <a:buSzPct val="100000"/>
              <a:buNone/>
              <a:defRPr sz="2400">
                <a:solidFill>
                  <a:schemeClr val="lt1"/>
                </a:solidFill>
              </a:defRPr>
            </a:lvl8pPr>
            <a:lvl9pPr rtl="0">
              <a:lnSpc>
                <a:spcPct val="100000"/>
              </a:lnSpc>
              <a:spcBef>
                <a:spcPts val="0"/>
              </a:spcBef>
              <a:spcAft>
                <a:spcPts val="0"/>
              </a:spcAft>
              <a:buClr>
                <a:schemeClr val="lt1"/>
              </a:buClr>
              <a:buSzPct val="100000"/>
              <a:buNone/>
              <a:defRPr sz="2400">
                <a:solidFill>
                  <a:schemeClr val="lt1"/>
                </a:solidFill>
              </a:defRPr>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7" name="Shape 47"/>
        <p:cNvGrpSpPr/>
        <p:nvPr/>
      </p:nvGrpSpPr>
      <p:grpSpPr>
        <a:xfrm>
          <a:off x="0" y="0"/>
          <a:ext cx="0" cy="0"/>
          <a:chOff x="0" y="0"/>
          <a:chExt cx="0" cy="0"/>
        </a:xfrm>
      </p:grpSpPr>
      <p:sp>
        <p:nvSpPr>
          <p:cNvPr id="48" name="Shape 48"/>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49" name="Shape 49"/>
          <p:cNvSpPr txBox="1"/>
          <p:nvPr>
            <p:ph type="title"/>
          </p:nvPr>
        </p:nvSpPr>
        <p:spPr>
          <a:xfrm>
            <a:off x="311700" y="991475"/>
            <a:ext cx="8520599" cy="1917899"/>
          </a:xfrm>
          <a:prstGeom prst="rect">
            <a:avLst/>
          </a:prstGeom>
        </p:spPr>
        <p:txBody>
          <a:bodyPr anchorCtr="0" anchor="ctr" bIns="91425" lIns="91425" rIns="91425" tIns="91425"/>
          <a:lstStyle>
            <a:lvl1pPr rtl="0" algn="ctr">
              <a:spcBef>
                <a:spcPts val="0"/>
              </a:spcBef>
              <a:buSzPct val="100000"/>
              <a:defRPr b="1" sz="14000"/>
            </a:lvl1pPr>
            <a:lvl2pPr rtl="0" algn="ctr">
              <a:spcBef>
                <a:spcPts val="0"/>
              </a:spcBef>
              <a:buSzPct val="100000"/>
              <a:defRPr b="1" sz="14000"/>
            </a:lvl2pPr>
            <a:lvl3pPr rtl="0" algn="ctr">
              <a:spcBef>
                <a:spcPts val="0"/>
              </a:spcBef>
              <a:buSzPct val="100000"/>
              <a:defRPr b="1" sz="14000"/>
            </a:lvl3pPr>
            <a:lvl4pPr rtl="0" algn="ctr">
              <a:spcBef>
                <a:spcPts val="0"/>
              </a:spcBef>
              <a:buSzPct val="100000"/>
              <a:defRPr b="1" sz="14000"/>
            </a:lvl4pPr>
            <a:lvl5pPr rtl="0" algn="ctr">
              <a:spcBef>
                <a:spcPts val="0"/>
              </a:spcBef>
              <a:buSzPct val="100000"/>
              <a:defRPr b="1" sz="14000"/>
            </a:lvl5pPr>
            <a:lvl6pPr rtl="0" algn="ctr">
              <a:spcBef>
                <a:spcPts val="0"/>
              </a:spcBef>
              <a:buSzPct val="100000"/>
              <a:defRPr b="1" sz="14000"/>
            </a:lvl6pPr>
            <a:lvl7pPr rtl="0" algn="ctr">
              <a:spcBef>
                <a:spcPts val="0"/>
              </a:spcBef>
              <a:buSzPct val="100000"/>
              <a:defRPr b="1" sz="14000"/>
            </a:lvl7pPr>
            <a:lvl8pPr rtl="0" algn="ctr">
              <a:spcBef>
                <a:spcPts val="0"/>
              </a:spcBef>
              <a:buSzPct val="100000"/>
              <a:defRPr b="1" sz="14000"/>
            </a:lvl8pPr>
            <a:lvl9pPr rtl="0" algn="ctr">
              <a:spcBef>
                <a:spcPts val="0"/>
              </a:spcBef>
              <a:buSzPct val="100000"/>
              <a:defRPr b="1" sz="14000"/>
            </a:lvl9pPr>
          </a:lstStyle>
          <a:p/>
        </p:txBody>
      </p:sp>
      <p:sp>
        <p:nvSpPr>
          <p:cNvPr id="50" name="Shape 50"/>
          <p:cNvSpPr txBox="1"/>
          <p:nvPr>
            <p:ph idx="1" type="body"/>
          </p:nvPr>
        </p:nvSpPr>
        <p:spPr>
          <a:xfrm>
            <a:off x="311700" y="3071300"/>
            <a:ext cx="8520599" cy="901799"/>
          </a:xfrm>
          <a:prstGeom prst="rect">
            <a:avLst/>
          </a:prstGeom>
        </p:spPr>
        <p:txBody>
          <a:bodyPr anchorCtr="0" anchor="t" bIns="91425" lIns="91425" rIns="91425" tIns="91425"/>
          <a:lstStyle>
            <a:lvl1pPr rtl="0" algn="ctr">
              <a:spcBef>
                <a:spcPts val="0"/>
              </a:spcBef>
              <a:defRPr/>
            </a:lvl1pPr>
            <a:lvl2pPr rtl="0" algn="ctr">
              <a:spcBef>
                <a:spcPts val="0"/>
              </a:spcBef>
              <a:defRPr/>
            </a:lvl2pPr>
            <a:lvl3pPr rtl="0" algn="ctr">
              <a:spcBef>
                <a:spcPts val="0"/>
              </a:spcBef>
              <a:defRPr/>
            </a:lvl3pPr>
            <a:lvl4pPr rtl="0" algn="ctr">
              <a:spcBef>
                <a:spcPts val="0"/>
              </a:spcBef>
              <a:defRPr/>
            </a:lvl4pPr>
            <a:lvl5pPr rtl="0" algn="ctr">
              <a:spcBef>
                <a:spcPts val="0"/>
              </a:spcBef>
              <a:defRPr/>
            </a:lvl5pPr>
            <a:lvl6pPr rtl="0" algn="ctr">
              <a:spcBef>
                <a:spcPts val="0"/>
              </a:spcBef>
              <a:defRPr/>
            </a:lvl6pPr>
            <a:lvl7pPr rtl="0" algn="ctr">
              <a:spcBef>
                <a:spcPts val="0"/>
              </a:spcBef>
              <a:defRPr/>
            </a:lvl7pPr>
            <a:lvl8pPr rtl="0" algn="ctr">
              <a:spcBef>
                <a:spcPts val="0"/>
              </a:spcBef>
              <a:defRPr/>
            </a:lvl8pPr>
            <a:lvl9pPr rtl="0" algn="ctr">
              <a:spcBef>
                <a:spcPts val="0"/>
              </a:spcBef>
              <a:defRPr/>
            </a:lvl9pPr>
          </a:lstStyle>
          <a:p/>
        </p:txBody>
      </p:sp>
      <p:sp>
        <p:nvSpPr>
          <p:cNvPr id="51" name="Shape 5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bg>
      <p:bgPr>
        <a:solidFill>
          <a:schemeClr val="dk1"/>
        </a:solidFill>
      </p:bgPr>
    </p:bg>
    <p:spTree>
      <p:nvGrpSpPr>
        <p:cNvPr id="13" name="Shape 13"/>
        <p:cNvGrpSpPr/>
        <p:nvPr/>
      </p:nvGrpSpPr>
      <p:grpSpPr>
        <a:xfrm>
          <a:off x="0" y="0"/>
          <a:ext cx="0" cy="0"/>
          <a:chOff x="0" y="0"/>
          <a:chExt cx="0" cy="0"/>
        </a:xfrm>
      </p:grpSpPr>
      <p:cxnSp>
        <p:nvCxnSpPr>
          <p:cNvPr id="14" name="Shape 14"/>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5" name="Shape 15"/>
          <p:cNvSpPr txBox="1"/>
          <p:nvPr>
            <p:ph type="title"/>
          </p:nvPr>
        </p:nvSpPr>
        <p:spPr>
          <a:xfrm>
            <a:off x="510450" y="2057400"/>
            <a:ext cx="8123100" cy="778800"/>
          </a:xfrm>
          <a:prstGeom prst="rect">
            <a:avLst/>
          </a:prstGeom>
        </p:spPr>
        <p:txBody>
          <a:bodyPr anchorCtr="0" anchor="b" bIns="91425" lIns="91425" rIns="91425" tIns="91425"/>
          <a:lstStyle>
            <a:lvl1pPr rtl="0">
              <a:spcBef>
                <a:spcPts val="0"/>
              </a:spcBef>
              <a:buClr>
                <a:schemeClr val="lt1"/>
              </a:buClr>
              <a:buSzPct val="100000"/>
              <a:defRPr sz="3600">
                <a:solidFill>
                  <a:schemeClr val="lt1"/>
                </a:solidFill>
              </a:defRPr>
            </a:lvl1pPr>
            <a:lvl2pPr rtl="0">
              <a:spcBef>
                <a:spcPts val="0"/>
              </a:spcBef>
              <a:buClr>
                <a:schemeClr val="lt1"/>
              </a:buClr>
              <a:buSzPct val="100000"/>
              <a:defRPr sz="3600">
                <a:solidFill>
                  <a:schemeClr val="lt1"/>
                </a:solidFill>
              </a:defRPr>
            </a:lvl2pPr>
            <a:lvl3pPr rtl="0">
              <a:spcBef>
                <a:spcPts val="0"/>
              </a:spcBef>
              <a:buClr>
                <a:schemeClr val="lt1"/>
              </a:buClr>
              <a:buSzPct val="100000"/>
              <a:defRPr sz="3600">
                <a:solidFill>
                  <a:schemeClr val="lt1"/>
                </a:solidFill>
              </a:defRPr>
            </a:lvl3pPr>
            <a:lvl4pPr rtl="0">
              <a:spcBef>
                <a:spcPts val="0"/>
              </a:spcBef>
              <a:buClr>
                <a:schemeClr val="lt1"/>
              </a:buClr>
              <a:buSzPct val="100000"/>
              <a:defRPr sz="3600">
                <a:solidFill>
                  <a:schemeClr val="lt1"/>
                </a:solidFill>
              </a:defRPr>
            </a:lvl4pPr>
            <a:lvl5pPr rtl="0">
              <a:spcBef>
                <a:spcPts val="0"/>
              </a:spcBef>
              <a:buClr>
                <a:schemeClr val="lt1"/>
              </a:buClr>
              <a:buSzPct val="100000"/>
              <a:defRPr sz="3600">
                <a:solidFill>
                  <a:schemeClr val="lt1"/>
                </a:solidFill>
              </a:defRPr>
            </a:lvl5pPr>
            <a:lvl6pPr rtl="0">
              <a:spcBef>
                <a:spcPts val="0"/>
              </a:spcBef>
              <a:buClr>
                <a:schemeClr val="lt1"/>
              </a:buClr>
              <a:buSzPct val="100000"/>
              <a:defRPr sz="3600">
                <a:solidFill>
                  <a:schemeClr val="lt1"/>
                </a:solidFill>
              </a:defRPr>
            </a:lvl6pPr>
            <a:lvl7pPr rtl="0">
              <a:spcBef>
                <a:spcPts val="0"/>
              </a:spcBef>
              <a:buClr>
                <a:schemeClr val="lt1"/>
              </a:buClr>
              <a:buSzPct val="100000"/>
              <a:defRPr sz="3600">
                <a:solidFill>
                  <a:schemeClr val="lt1"/>
                </a:solidFill>
              </a:defRPr>
            </a:lvl7pPr>
            <a:lvl8pPr rtl="0">
              <a:spcBef>
                <a:spcPts val="0"/>
              </a:spcBef>
              <a:buClr>
                <a:schemeClr val="lt1"/>
              </a:buClr>
              <a:buSzPct val="100000"/>
              <a:defRPr sz="3600">
                <a:solidFill>
                  <a:schemeClr val="lt1"/>
                </a:solidFill>
              </a:defRPr>
            </a:lvl8pPr>
            <a:lvl9pPr rtl="0">
              <a:spcBef>
                <a:spcPts val="0"/>
              </a:spcBef>
              <a:buClr>
                <a:schemeClr val="lt1"/>
              </a:buClr>
              <a:buSzPct val="100000"/>
              <a:defRPr sz="3600">
                <a:solidFill>
                  <a:schemeClr val="lt1"/>
                </a:solidFill>
              </a:defRPr>
            </a:lvl9pPr>
          </a:lstStyle>
          <a:p/>
        </p:txBody>
      </p:sp>
      <p:sp>
        <p:nvSpPr>
          <p:cNvPr id="16" name="Shape 1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9" name="Shape 19"/>
          <p:cNvSpPr txBox="1"/>
          <p:nvPr>
            <p:ph type="title"/>
          </p:nvPr>
        </p:nvSpPr>
        <p:spPr>
          <a:xfrm>
            <a:off x="311700" y="445025"/>
            <a:ext cx="8520599" cy="572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0" name="Shape 20"/>
          <p:cNvSpPr txBox="1"/>
          <p:nvPr>
            <p:ph idx="1" type="body"/>
          </p:nvPr>
        </p:nvSpPr>
        <p:spPr>
          <a:xfrm>
            <a:off x="311700" y="1152475"/>
            <a:ext cx="8520599" cy="34164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 name="Shape 2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2" name="Shape 22"/>
        <p:cNvGrpSpPr/>
        <p:nvPr/>
      </p:nvGrpSpPr>
      <p:grpSpPr>
        <a:xfrm>
          <a:off x="0" y="0"/>
          <a:ext cx="0" cy="0"/>
          <a:chOff x="0" y="0"/>
          <a:chExt cx="0" cy="0"/>
        </a:xfrm>
      </p:grpSpPr>
      <p:sp>
        <p:nvSpPr>
          <p:cNvPr id="23" name="Shape 23"/>
          <p:cNvSpPr txBox="1"/>
          <p:nvPr>
            <p:ph type="title"/>
          </p:nvPr>
        </p:nvSpPr>
        <p:spPr>
          <a:xfrm>
            <a:off x="311700" y="445025"/>
            <a:ext cx="8520599" cy="572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 name="Shape 24"/>
          <p:cNvSpPr txBox="1"/>
          <p:nvPr>
            <p:ph idx="1" type="body"/>
          </p:nvPr>
        </p:nvSpPr>
        <p:spPr>
          <a:xfrm>
            <a:off x="311700" y="1152475"/>
            <a:ext cx="3999899" cy="3416400"/>
          </a:xfrm>
          <a:prstGeom prst="rect">
            <a:avLst/>
          </a:prstGeom>
        </p:spPr>
        <p:txBody>
          <a:bodyPr anchorCtr="0" anchor="t" bIns="91425" lIns="91425" rIns="91425" tIns="91425"/>
          <a:lstStyle>
            <a:lvl1pPr rtl="0">
              <a:spcBef>
                <a:spcPts val="0"/>
              </a:spcBef>
              <a:buSzPct val="100000"/>
              <a:defRPr sz="1400"/>
            </a:lvl1pPr>
            <a:lvl2pPr rtl="0">
              <a:spcBef>
                <a:spcPts val="0"/>
              </a:spcBef>
              <a:buSzPct val="100000"/>
              <a:defRPr sz="1200"/>
            </a:lvl2pPr>
            <a:lvl3pPr rtl="0">
              <a:spcBef>
                <a:spcPts val="0"/>
              </a:spcBef>
              <a:buSzPct val="100000"/>
              <a:defRPr sz="1200"/>
            </a:lvl3pPr>
            <a:lvl4pPr rtl="0">
              <a:spcBef>
                <a:spcPts val="0"/>
              </a:spcBef>
              <a:buSzPct val="100000"/>
              <a:defRPr sz="1200"/>
            </a:lvl4pPr>
            <a:lvl5pPr rtl="0">
              <a:spcBef>
                <a:spcPts val="0"/>
              </a:spcBef>
              <a:buSzPct val="100000"/>
              <a:defRPr sz="1200"/>
            </a:lvl5pPr>
            <a:lvl6pPr rtl="0">
              <a:spcBef>
                <a:spcPts val="0"/>
              </a:spcBef>
              <a:buSzPct val="100000"/>
              <a:defRPr sz="1200"/>
            </a:lvl6pPr>
            <a:lvl7pPr rtl="0">
              <a:spcBef>
                <a:spcPts val="0"/>
              </a:spcBef>
              <a:buSzPct val="100000"/>
              <a:defRPr sz="1200"/>
            </a:lvl7pPr>
            <a:lvl8pPr rtl="0">
              <a:spcBef>
                <a:spcPts val="0"/>
              </a:spcBef>
              <a:buSzPct val="100000"/>
              <a:defRPr sz="1200"/>
            </a:lvl8pPr>
            <a:lvl9pPr rtl="0">
              <a:spcBef>
                <a:spcPts val="0"/>
              </a:spcBef>
              <a:buSzPct val="100000"/>
              <a:defRPr sz="1200"/>
            </a:lvl9pPr>
          </a:lstStyle>
          <a:p/>
        </p:txBody>
      </p:sp>
      <p:sp>
        <p:nvSpPr>
          <p:cNvPr id="25" name="Shape 25"/>
          <p:cNvSpPr txBox="1"/>
          <p:nvPr>
            <p:ph idx="2" type="body"/>
          </p:nvPr>
        </p:nvSpPr>
        <p:spPr>
          <a:xfrm>
            <a:off x="4832400" y="1152475"/>
            <a:ext cx="3999899" cy="3416400"/>
          </a:xfrm>
          <a:prstGeom prst="rect">
            <a:avLst/>
          </a:prstGeom>
        </p:spPr>
        <p:txBody>
          <a:bodyPr anchorCtr="0" anchor="t" bIns="91425" lIns="91425" rIns="91425" tIns="91425"/>
          <a:lstStyle>
            <a:lvl1pPr rtl="0">
              <a:spcBef>
                <a:spcPts val="0"/>
              </a:spcBef>
              <a:buSzPct val="100000"/>
              <a:defRPr sz="1400"/>
            </a:lvl1pPr>
            <a:lvl2pPr rtl="0">
              <a:spcBef>
                <a:spcPts val="0"/>
              </a:spcBef>
              <a:buSzPct val="100000"/>
              <a:defRPr sz="1200"/>
            </a:lvl2pPr>
            <a:lvl3pPr rtl="0">
              <a:spcBef>
                <a:spcPts val="0"/>
              </a:spcBef>
              <a:buSzPct val="100000"/>
              <a:defRPr sz="1200"/>
            </a:lvl3pPr>
            <a:lvl4pPr rtl="0">
              <a:spcBef>
                <a:spcPts val="0"/>
              </a:spcBef>
              <a:buSzPct val="100000"/>
              <a:defRPr sz="1200"/>
            </a:lvl4pPr>
            <a:lvl5pPr rtl="0">
              <a:spcBef>
                <a:spcPts val="0"/>
              </a:spcBef>
              <a:buSzPct val="100000"/>
              <a:defRPr sz="1200"/>
            </a:lvl5pPr>
            <a:lvl6pPr rtl="0">
              <a:spcBef>
                <a:spcPts val="0"/>
              </a:spcBef>
              <a:buSzPct val="100000"/>
              <a:defRPr sz="1200"/>
            </a:lvl6pPr>
            <a:lvl7pPr rtl="0">
              <a:spcBef>
                <a:spcPts val="0"/>
              </a:spcBef>
              <a:buSzPct val="100000"/>
              <a:defRPr sz="1200"/>
            </a:lvl7pPr>
            <a:lvl8pPr rtl="0">
              <a:spcBef>
                <a:spcPts val="0"/>
              </a:spcBef>
              <a:buSzPct val="100000"/>
              <a:defRPr sz="1200"/>
            </a:lvl8pPr>
            <a:lvl9pPr rtl="0">
              <a:spcBef>
                <a:spcPts val="0"/>
              </a:spcBef>
              <a:buSzPct val="100000"/>
              <a:defRPr sz="1200"/>
            </a:lvl9pPr>
          </a:lstStyle>
          <a:p/>
        </p:txBody>
      </p:sp>
      <p:sp>
        <p:nvSpPr>
          <p:cNvPr id="26" name="Shape 2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7" name="Shape 27"/>
        <p:cNvGrpSpPr/>
        <p:nvPr/>
      </p:nvGrpSpPr>
      <p:grpSpPr>
        <a:xfrm>
          <a:off x="0" y="0"/>
          <a:ext cx="0" cy="0"/>
          <a:chOff x="0" y="0"/>
          <a:chExt cx="0" cy="0"/>
        </a:xfrm>
      </p:grpSpPr>
      <p:sp>
        <p:nvSpPr>
          <p:cNvPr id="28" name="Shape 28"/>
          <p:cNvSpPr txBox="1"/>
          <p:nvPr>
            <p:ph type="title"/>
          </p:nvPr>
        </p:nvSpPr>
        <p:spPr>
          <a:xfrm>
            <a:off x="311700" y="445025"/>
            <a:ext cx="8520599" cy="572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 name="Shape 2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0" name="Shape 30"/>
        <p:cNvGrpSpPr/>
        <p:nvPr/>
      </p:nvGrpSpPr>
      <p:grpSpPr>
        <a:xfrm>
          <a:off x="0" y="0"/>
          <a:ext cx="0" cy="0"/>
          <a:chOff x="0" y="0"/>
          <a:chExt cx="0" cy="0"/>
        </a:xfrm>
      </p:grpSpPr>
      <p:sp>
        <p:nvSpPr>
          <p:cNvPr id="31" name="Shape 31"/>
          <p:cNvSpPr txBox="1"/>
          <p:nvPr>
            <p:ph type="title"/>
          </p:nvPr>
        </p:nvSpPr>
        <p:spPr>
          <a:xfrm>
            <a:off x="311700" y="555600"/>
            <a:ext cx="2807999" cy="755699"/>
          </a:xfrm>
          <a:prstGeom prst="rect">
            <a:avLst/>
          </a:prstGeom>
        </p:spPr>
        <p:txBody>
          <a:bodyPr anchorCtr="0" anchor="b" bIns="91425" lIns="91425" rIns="91425" tIns="91425"/>
          <a:lstStyle>
            <a:lvl1pPr rtl="0">
              <a:spcBef>
                <a:spcPts val="0"/>
              </a:spcBef>
              <a:buSzPct val="100000"/>
              <a:defRPr sz="2400"/>
            </a:lvl1pPr>
            <a:lvl2pPr rtl="0">
              <a:spcBef>
                <a:spcPts val="0"/>
              </a:spcBef>
              <a:buSzPct val="100000"/>
              <a:defRPr sz="2400"/>
            </a:lvl2pPr>
            <a:lvl3pPr rtl="0">
              <a:spcBef>
                <a:spcPts val="0"/>
              </a:spcBef>
              <a:buSzPct val="100000"/>
              <a:defRPr sz="2400"/>
            </a:lvl3pPr>
            <a:lvl4pPr rtl="0">
              <a:spcBef>
                <a:spcPts val="0"/>
              </a:spcBef>
              <a:buSzPct val="100000"/>
              <a:defRPr sz="2400"/>
            </a:lvl4pPr>
            <a:lvl5pPr rtl="0">
              <a:spcBef>
                <a:spcPts val="0"/>
              </a:spcBef>
              <a:buSzPct val="100000"/>
              <a:defRPr sz="2400"/>
            </a:lvl5pPr>
            <a:lvl6pPr rtl="0">
              <a:spcBef>
                <a:spcPts val="0"/>
              </a:spcBef>
              <a:buSzPct val="100000"/>
              <a:defRPr sz="2400"/>
            </a:lvl6pPr>
            <a:lvl7pPr rtl="0">
              <a:spcBef>
                <a:spcPts val="0"/>
              </a:spcBef>
              <a:buSzPct val="100000"/>
              <a:defRPr sz="2400"/>
            </a:lvl7pPr>
            <a:lvl8pPr rtl="0">
              <a:spcBef>
                <a:spcPts val="0"/>
              </a:spcBef>
              <a:buSzPct val="100000"/>
              <a:defRPr sz="2400"/>
            </a:lvl8pPr>
            <a:lvl9pPr rtl="0">
              <a:spcBef>
                <a:spcPts val="0"/>
              </a:spcBef>
              <a:buSzPct val="100000"/>
              <a:defRPr sz="2400"/>
            </a:lvl9pPr>
          </a:lstStyle>
          <a:p/>
        </p:txBody>
      </p:sp>
      <p:sp>
        <p:nvSpPr>
          <p:cNvPr id="32" name="Shape 32"/>
          <p:cNvSpPr txBox="1"/>
          <p:nvPr>
            <p:ph idx="1" type="body"/>
          </p:nvPr>
        </p:nvSpPr>
        <p:spPr>
          <a:xfrm>
            <a:off x="311700" y="1389600"/>
            <a:ext cx="2807999" cy="3179400"/>
          </a:xfrm>
          <a:prstGeom prst="rect">
            <a:avLst/>
          </a:prstGeom>
        </p:spPr>
        <p:txBody>
          <a:bodyPr anchorCtr="0" anchor="t" bIns="91425" lIns="91425" rIns="91425" tIns="91425"/>
          <a:lstStyle>
            <a:lvl1pPr rtl="0">
              <a:spcBef>
                <a:spcPts val="0"/>
              </a:spcBef>
              <a:buSzPct val="100000"/>
              <a:defRPr sz="1200"/>
            </a:lvl1pPr>
            <a:lvl2pPr rtl="0">
              <a:spcBef>
                <a:spcPts val="0"/>
              </a:spcBef>
              <a:buSzPct val="100000"/>
              <a:defRPr sz="1200"/>
            </a:lvl2pPr>
            <a:lvl3pPr rtl="0">
              <a:spcBef>
                <a:spcPts val="0"/>
              </a:spcBef>
              <a:buSzPct val="100000"/>
              <a:defRPr sz="1200"/>
            </a:lvl3pPr>
            <a:lvl4pPr rtl="0">
              <a:spcBef>
                <a:spcPts val="0"/>
              </a:spcBef>
              <a:buSzPct val="100000"/>
              <a:defRPr sz="1200"/>
            </a:lvl4pPr>
            <a:lvl5pPr rtl="0">
              <a:spcBef>
                <a:spcPts val="0"/>
              </a:spcBef>
              <a:buSzPct val="100000"/>
              <a:defRPr sz="1200"/>
            </a:lvl5pPr>
            <a:lvl6pPr rtl="0">
              <a:spcBef>
                <a:spcPts val="0"/>
              </a:spcBef>
              <a:buSzPct val="100000"/>
              <a:defRPr sz="1200"/>
            </a:lvl6pPr>
            <a:lvl7pPr rtl="0">
              <a:spcBef>
                <a:spcPts val="0"/>
              </a:spcBef>
              <a:buSzPct val="100000"/>
              <a:defRPr sz="1200"/>
            </a:lvl7pPr>
            <a:lvl8pPr rtl="0">
              <a:spcBef>
                <a:spcPts val="0"/>
              </a:spcBef>
              <a:buSzPct val="100000"/>
              <a:defRPr sz="1200"/>
            </a:lvl8pPr>
            <a:lvl9pPr rtl="0">
              <a:spcBef>
                <a:spcPts val="0"/>
              </a:spcBef>
              <a:buSzPct val="100000"/>
              <a:defRPr sz="1200"/>
            </a:lvl9pPr>
          </a:lstStyle>
          <a:p/>
        </p:txBody>
      </p:sp>
      <p:sp>
        <p:nvSpPr>
          <p:cNvPr id="33" name="Shape 3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4" name="Shape 34"/>
        <p:cNvGrpSpPr/>
        <p:nvPr/>
      </p:nvGrpSpPr>
      <p:grpSpPr>
        <a:xfrm>
          <a:off x="0" y="0"/>
          <a:ext cx="0" cy="0"/>
          <a:chOff x="0" y="0"/>
          <a:chExt cx="0" cy="0"/>
        </a:xfrm>
      </p:grpSpPr>
      <p:sp>
        <p:nvSpPr>
          <p:cNvPr id="35" name="Shape 35"/>
          <p:cNvSpPr txBox="1"/>
          <p:nvPr>
            <p:ph type="title"/>
          </p:nvPr>
        </p:nvSpPr>
        <p:spPr>
          <a:xfrm>
            <a:off x="490250" y="526350"/>
            <a:ext cx="5797500" cy="4090800"/>
          </a:xfrm>
          <a:prstGeom prst="rect">
            <a:avLst/>
          </a:prstGeom>
        </p:spPr>
        <p:txBody>
          <a:bodyPr anchorCtr="0" anchor="ctr" bIns="91425" lIns="91425" rIns="91425" tIns="91425"/>
          <a:lstStyle>
            <a:lvl1pPr rtl="0">
              <a:spcBef>
                <a:spcPts val="0"/>
              </a:spcBef>
              <a:buSzPct val="100000"/>
              <a:defRPr sz="4800"/>
            </a:lvl1pPr>
            <a:lvl2pPr rtl="0">
              <a:spcBef>
                <a:spcPts val="0"/>
              </a:spcBef>
              <a:buSzPct val="100000"/>
              <a:defRPr sz="4800"/>
            </a:lvl2pPr>
            <a:lvl3pPr rtl="0">
              <a:spcBef>
                <a:spcPts val="0"/>
              </a:spcBef>
              <a:buSzPct val="100000"/>
              <a:defRPr sz="4800"/>
            </a:lvl3pPr>
            <a:lvl4pPr rtl="0">
              <a:spcBef>
                <a:spcPts val="0"/>
              </a:spcBef>
              <a:buSzPct val="100000"/>
              <a:defRPr sz="4800"/>
            </a:lvl4pPr>
            <a:lvl5pPr rtl="0">
              <a:spcBef>
                <a:spcPts val="0"/>
              </a:spcBef>
              <a:buSzPct val="100000"/>
              <a:defRPr sz="4800"/>
            </a:lvl5pPr>
            <a:lvl6pPr rtl="0">
              <a:spcBef>
                <a:spcPts val="0"/>
              </a:spcBef>
              <a:buSzPct val="100000"/>
              <a:defRPr sz="4800"/>
            </a:lvl6pPr>
            <a:lvl7pPr rtl="0">
              <a:spcBef>
                <a:spcPts val="0"/>
              </a:spcBef>
              <a:buSzPct val="100000"/>
              <a:defRPr sz="4800"/>
            </a:lvl7pPr>
            <a:lvl8pPr rtl="0">
              <a:spcBef>
                <a:spcPts val="0"/>
              </a:spcBef>
              <a:buSzPct val="100000"/>
              <a:defRPr sz="4800"/>
            </a:lvl8pPr>
            <a:lvl9pPr rtl="0">
              <a:spcBef>
                <a:spcPts val="0"/>
              </a:spcBef>
              <a:buSzPct val="100000"/>
              <a:defRPr sz="4800"/>
            </a:lvl9pPr>
          </a:lstStyle>
          <a:p/>
        </p:txBody>
      </p:sp>
      <p:sp>
        <p:nvSpPr>
          <p:cNvPr id="36" name="Shape 3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7" name="Shape 37"/>
        <p:cNvGrpSpPr/>
        <p:nvPr/>
      </p:nvGrpSpPr>
      <p:grpSpPr>
        <a:xfrm>
          <a:off x="0" y="0"/>
          <a:ext cx="0" cy="0"/>
          <a:chOff x="0" y="0"/>
          <a:chExt cx="0" cy="0"/>
        </a:xfrm>
      </p:grpSpPr>
      <p:sp>
        <p:nvSpPr>
          <p:cNvPr id="38" name="Shape 38"/>
          <p:cNvSpPr/>
          <p:nvPr/>
        </p:nvSpPr>
        <p:spPr>
          <a:xfrm>
            <a:off x="4572000" y="75"/>
            <a:ext cx="4572000" cy="5143499"/>
          </a:xfrm>
          <a:prstGeom prst="rect">
            <a:avLst/>
          </a:prstGeom>
          <a:solidFill>
            <a:schemeClr val="dk1"/>
          </a:solidFill>
          <a:ln>
            <a:noFill/>
          </a:ln>
        </p:spPr>
        <p:txBody>
          <a:bodyPr anchorCtr="0" anchor="ctr" bIns="91425" lIns="91425" rIns="91425" tIns="91425">
            <a:noAutofit/>
          </a:bodyPr>
          <a:lstStyle/>
          <a:p>
            <a:pPr>
              <a:spcBef>
                <a:spcPts val="0"/>
              </a:spcBef>
              <a:buNone/>
            </a:pPr>
            <a:r>
              <a:t/>
            </a:r>
            <a:endParaRPr/>
          </a:p>
        </p:txBody>
      </p:sp>
      <p:cxnSp>
        <p:nvCxnSpPr>
          <p:cNvPr id="39" name="Shape 39"/>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0" name="Shape 40"/>
          <p:cNvSpPr txBox="1"/>
          <p:nvPr>
            <p:ph type="title"/>
          </p:nvPr>
        </p:nvSpPr>
        <p:spPr>
          <a:xfrm>
            <a:off x="265500" y="1205825"/>
            <a:ext cx="4045199" cy="1509599"/>
          </a:xfrm>
          <a:prstGeom prst="rect">
            <a:avLst/>
          </a:prstGeom>
        </p:spPr>
        <p:txBody>
          <a:bodyPr anchorCtr="0" anchor="b" bIns="91425" lIns="91425" rIns="91425" tIns="91425"/>
          <a:lstStyle>
            <a:lvl1pPr rtl="0" algn="ctr">
              <a:spcBef>
                <a:spcPts val="0"/>
              </a:spcBef>
              <a:buSzPct val="100000"/>
              <a:defRPr sz="4200"/>
            </a:lvl1pPr>
            <a:lvl2pPr rtl="0" algn="ctr">
              <a:spcBef>
                <a:spcPts val="0"/>
              </a:spcBef>
              <a:buSzPct val="100000"/>
              <a:defRPr sz="4200"/>
            </a:lvl2pPr>
            <a:lvl3pPr rtl="0" algn="ctr">
              <a:spcBef>
                <a:spcPts val="0"/>
              </a:spcBef>
              <a:buSzPct val="100000"/>
              <a:defRPr sz="4200"/>
            </a:lvl3pPr>
            <a:lvl4pPr rtl="0" algn="ctr">
              <a:spcBef>
                <a:spcPts val="0"/>
              </a:spcBef>
              <a:buSzPct val="100000"/>
              <a:defRPr sz="4200"/>
            </a:lvl4pPr>
            <a:lvl5pPr rtl="0" algn="ctr">
              <a:spcBef>
                <a:spcPts val="0"/>
              </a:spcBef>
              <a:buSzPct val="100000"/>
              <a:defRPr sz="4200"/>
            </a:lvl5pPr>
            <a:lvl6pPr rtl="0" algn="ctr">
              <a:spcBef>
                <a:spcPts val="0"/>
              </a:spcBef>
              <a:buSzPct val="100000"/>
              <a:defRPr sz="4200"/>
            </a:lvl6pPr>
            <a:lvl7pPr rtl="0" algn="ctr">
              <a:spcBef>
                <a:spcPts val="0"/>
              </a:spcBef>
              <a:buSzPct val="100000"/>
              <a:defRPr sz="4200"/>
            </a:lvl7pPr>
            <a:lvl8pPr rtl="0" algn="ctr">
              <a:spcBef>
                <a:spcPts val="0"/>
              </a:spcBef>
              <a:buSzPct val="100000"/>
              <a:defRPr sz="4200"/>
            </a:lvl8pPr>
            <a:lvl9pPr rtl="0" algn="ctr">
              <a:spcBef>
                <a:spcPts val="0"/>
              </a:spcBef>
              <a:buSzPct val="100000"/>
              <a:defRPr sz="4200"/>
            </a:lvl9pPr>
          </a:lstStyle>
          <a:p/>
        </p:txBody>
      </p:sp>
      <p:sp>
        <p:nvSpPr>
          <p:cNvPr id="41" name="Shape 41"/>
          <p:cNvSpPr txBox="1"/>
          <p:nvPr>
            <p:ph idx="1" type="subTitle"/>
          </p:nvPr>
        </p:nvSpPr>
        <p:spPr>
          <a:xfrm>
            <a:off x="265500" y="2769000"/>
            <a:ext cx="4045199" cy="1345500"/>
          </a:xfrm>
          <a:prstGeom prst="rect">
            <a:avLst/>
          </a:prstGeom>
        </p:spPr>
        <p:txBody>
          <a:bodyPr anchorCtr="0" anchor="t" bIns="91425" lIns="91425" rIns="91425" tIns="91425"/>
          <a:lstStyle>
            <a:lvl1pPr rtl="0" algn="ctr">
              <a:lnSpc>
                <a:spcPct val="100000"/>
              </a:lnSpc>
              <a:spcBef>
                <a:spcPts val="0"/>
              </a:spcBef>
              <a:spcAft>
                <a:spcPts val="0"/>
              </a:spcAft>
              <a:buSzPct val="100000"/>
              <a:buNone/>
              <a:defRPr sz="2100"/>
            </a:lvl1pPr>
            <a:lvl2pPr rtl="0" algn="ctr">
              <a:lnSpc>
                <a:spcPct val="100000"/>
              </a:lnSpc>
              <a:spcBef>
                <a:spcPts val="0"/>
              </a:spcBef>
              <a:spcAft>
                <a:spcPts val="0"/>
              </a:spcAft>
              <a:buSzPct val="100000"/>
              <a:buNone/>
              <a:defRPr sz="2100"/>
            </a:lvl2pPr>
            <a:lvl3pPr rtl="0" algn="ctr">
              <a:lnSpc>
                <a:spcPct val="100000"/>
              </a:lnSpc>
              <a:spcBef>
                <a:spcPts val="0"/>
              </a:spcBef>
              <a:spcAft>
                <a:spcPts val="0"/>
              </a:spcAft>
              <a:buSzPct val="100000"/>
              <a:buNone/>
              <a:defRPr sz="2100"/>
            </a:lvl3pPr>
            <a:lvl4pPr rtl="0" algn="ctr">
              <a:lnSpc>
                <a:spcPct val="100000"/>
              </a:lnSpc>
              <a:spcBef>
                <a:spcPts val="0"/>
              </a:spcBef>
              <a:spcAft>
                <a:spcPts val="0"/>
              </a:spcAft>
              <a:buSzPct val="100000"/>
              <a:buNone/>
              <a:defRPr sz="2100"/>
            </a:lvl4pPr>
            <a:lvl5pPr rtl="0" algn="ctr">
              <a:lnSpc>
                <a:spcPct val="100000"/>
              </a:lnSpc>
              <a:spcBef>
                <a:spcPts val="0"/>
              </a:spcBef>
              <a:spcAft>
                <a:spcPts val="0"/>
              </a:spcAft>
              <a:buSzPct val="100000"/>
              <a:buNone/>
              <a:defRPr sz="2100"/>
            </a:lvl5pPr>
            <a:lvl6pPr rtl="0" algn="ctr">
              <a:lnSpc>
                <a:spcPct val="100000"/>
              </a:lnSpc>
              <a:spcBef>
                <a:spcPts val="0"/>
              </a:spcBef>
              <a:spcAft>
                <a:spcPts val="0"/>
              </a:spcAft>
              <a:buSzPct val="100000"/>
              <a:buNone/>
              <a:defRPr sz="2100"/>
            </a:lvl6pPr>
            <a:lvl7pPr rtl="0" algn="ctr">
              <a:lnSpc>
                <a:spcPct val="100000"/>
              </a:lnSpc>
              <a:spcBef>
                <a:spcPts val="0"/>
              </a:spcBef>
              <a:spcAft>
                <a:spcPts val="0"/>
              </a:spcAft>
              <a:buSzPct val="100000"/>
              <a:buNone/>
              <a:defRPr sz="2100"/>
            </a:lvl7pPr>
            <a:lvl8pPr rtl="0" algn="ctr">
              <a:lnSpc>
                <a:spcPct val="100000"/>
              </a:lnSpc>
              <a:spcBef>
                <a:spcPts val="0"/>
              </a:spcBef>
              <a:spcAft>
                <a:spcPts val="0"/>
              </a:spcAft>
              <a:buSzPct val="100000"/>
              <a:buNone/>
              <a:defRPr sz="2100"/>
            </a:lvl8pPr>
            <a:lvl9pPr rtl="0" algn="ctr">
              <a:lnSpc>
                <a:spcPct val="100000"/>
              </a:lnSpc>
              <a:spcBef>
                <a:spcPts val="0"/>
              </a:spcBef>
              <a:spcAft>
                <a:spcPts val="0"/>
              </a:spcAft>
              <a:buSzPct val="100000"/>
              <a:buNone/>
              <a:defRPr sz="2100"/>
            </a:lvl9pPr>
          </a:lstStyle>
          <a:p/>
        </p:txBody>
      </p:sp>
      <p:sp>
        <p:nvSpPr>
          <p:cNvPr id="42" name="Shape 42"/>
          <p:cNvSpPr txBox="1"/>
          <p:nvPr>
            <p:ph idx="2" type="body"/>
          </p:nvPr>
        </p:nvSpPr>
        <p:spPr>
          <a:xfrm>
            <a:off x="4939500" y="724200"/>
            <a:ext cx="3837000" cy="3695099"/>
          </a:xfrm>
          <a:prstGeom prst="rect">
            <a:avLst/>
          </a:prstGeom>
        </p:spPr>
        <p:txBody>
          <a:bodyPr anchorCtr="0" anchor="ctr" bIns="91425" lIns="91425" rIns="91425" tIns="91425"/>
          <a:lstStyle>
            <a:lvl1pPr rtl="0">
              <a:spcBef>
                <a:spcPts val="0"/>
              </a:spcBef>
              <a:buClr>
                <a:schemeClr val="lt1"/>
              </a:buClr>
              <a:defRPr>
                <a:solidFill>
                  <a:schemeClr val="lt1"/>
                </a:solidFill>
              </a:defRPr>
            </a:lvl1pPr>
            <a:lvl2pPr rtl="0">
              <a:spcBef>
                <a:spcPts val="0"/>
              </a:spcBef>
              <a:buClr>
                <a:schemeClr val="lt1"/>
              </a:buClr>
              <a:defRPr>
                <a:solidFill>
                  <a:schemeClr val="lt1"/>
                </a:solidFill>
              </a:defRPr>
            </a:lvl2pPr>
            <a:lvl3pPr rtl="0">
              <a:spcBef>
                <a:spcPts val="0"/>
              </a:spcBef>
              <a:buClr>
                <a:schemeClr val="lt1"/>
              </a:buClr>
              <a:defRPr>
                <a:solidFill>
                  <a:schemeClr val="lt1"/>
                </a:solidFill>
              </a:defRPr>
            </a:lvl3pPr>
            <a:lvl4pPr rtl="0">
              <a:spcBef>
                <a:spcPts val="0"/>
              </a:spcBef>
              <a:buClr>
                <a:schemeClr val="lt1"/>
              </a:buClr>
              <a:defRPr>
                <a:solidFill>
                  <a:schemeClr val="lt1"/>
                </a:solidFill>
              </a:defRPr>
            </a:lvl4pPr>
            <a:lvl5pPr rtl="0">
              <a:spcBef>
                <a:spcPts val="0"/>
              </a:spcBef>
              <a:buClr>
                <a:schemeClr val="lt1"/>
              </a:buClr>
              <a:defRPr>
                <a:solidFill>
                  <a:schemeClr val="lt1"/>
                </a:solidFill>
              </a:defRPr>
            </a:lvl5pPr>
            <a:lvl6pPr rtl="0">
              <a:spcBef>
                <a:spcPts val="0"/>
              </a:spcBef>
              <a:buClr>
                <a:schemeClr val="lt1"/>
              </a:buClr>
              <a:defRPr>
                <a:solidFill>
                  <a:schemeClr val="lt1"/>
                </a:solidFill>
              </a:defRPr>
            </a:lvl6pPr>
            <a:lvl7pPr rtl="0">
              <a:spcBef>
                <a:spcPts val="0"/>
              </a:spcBef>
              <a:buClr>
                <a:schemeClr val="lt1"/>
              </a:buClr>
              <a:defRPr>
                <a:solidFill>
                  <a:schemeClr val="lt1"/>
                </a:solidFill>
              </a:defRPr>
            </a:lvl7pPr>
            <a:lvl8pPr rtl="0">
              <a:spcBef>
                <a:spcPts val="0"/>
              </a:spcBef>
              <a:buClr>
                <a:schemeClr val="lt1"/>
              </a:buClr>
              <a:defRPr>
                <a:solidFill>
                  <a:schemeClr val="lt1"/>
                </a:solidFill>
              </a:defRPr>
            </a:lvl8pPr>
            <a:lvl9pPr rtl="0">
              <a:spcBef>
                <a:spcPts val="0"/>
              </a:spcBef>
              <a:buClr>
                <a:schemeClr val="lt1"/>
              </a:buClr>
              <a:defRPr>
                <a:solidFill>
                  <a:schemeClr val="lt1"/>
                </a:solidFill>
              </a:defRPr>
            </a:lvl9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4" name="Shape 44"/>
        <p:cNvGrpSpPr/>
        <p:nvPr/>
      </p:nvGrpSpPr>
      <p:grpSpPr>
        <a:xfrm>
          <a:off x="0" y="0"/>
          <a:ext cx="0" cy="0"/>
          <a:chOff x="0" y="0"/>
          <a:chExt cx="0" cy="0"/>
        </a:xfrm>
      </p:grpSpPr>
      <p:sp>
        <p:nvSpPr>
          <p:cNvPr id="45" name="Shape 45"/>
          <p:cNvSpPr txBox="1"/>
          <p:nvPr>
            <p:ph idx="1" type="body"/>
          </p:nvPr>
        </p:nvSpPr>
        <p:spPr>
          <a:xfrm>
            <a:off x="311700" y="4236825"/>
            <a:ext cx="5998800" cy="598799"/>
          </a:xfrm>
          <a:prstGeom prst="rect">
            <a:avLst/>
          </a:prstGeom>
        </p:spPr>
        <p:txBody>
          <a:bodyPr anchorCtr="0" anchor="ctr" bIns="91425" lIns="91425" rIns="91425" tIns="91425"/>
          <a:lstStyle>
            <a:lvl1pPr rtl="0">
              <a:lnSpc>
                <a:spcPct val="100000"/>
              </a:lnSpc>
              <a:spcBef>
                <a:spcPts val="0"/>
              </a:spcBef>
              <a:spcAft>
                <a:spcPts val="0"/>
              </a:spcAft>
              <a:buSzPct val="100000"/>
              <a:buNone/>
              <a:defRPr sz="2100"/>
            </a:lvl1pPr>
          </a:lstStyle>
          <a:p/>
        </p:txBody>
      </p:sp>
      <p:sp>
        <p:nvSpPr>
          <p:cNvPr id="46" name="Shape 4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311700" y="445025"/>
            <a:ext cx="8520599" cy="572699"/>
          </a:xfrm>
          <a:prstGeom prst="rect">
            <a:avLst/>
          </a:prstGeom>
          <a:noFill/>
          <a:ln>
            <a:noFill/>
          </a:ln>
        </p:spPr>
        <p:txBody>
          <a:bodyPr anchorCtr="0" anchor="t" bIns="91425" lIns="91425" rIns="91425" tIns="91425"/>
          <a:lstStyle>
            <a:lvl1pPr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6" name="Shape 6"/>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rt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7" name="Shape 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0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02.jpg"/><Relationship Id="rId4" Type="http://schemas.openxmlformats.org/officeDocument/2006/relationships/hyperlink" Target="https://github.com/LG01LEC" TargetMode="External"/><Relationship Id="rId5" Type="http://schemas.openxmlformats.org/officeDocument/2006/relationships/image" Target="../media/image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06.png"/><Relationship Id="rId4" Type="http://schemas.openxmlformats.org/officeDocument/2006/relationships/hyperlink" Target="https://LG01LEC.hasibuan.m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0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03.jpg"/><Relationship Id="rId4" Type="http://schemas.openxmlformats.org/officeDocument/2006/relationships/image" Target="../media/image08.jpg"/><Relationship Id="rId5" Type="http://schemas.openxmlformats.org/officeDocument/2006/relationships/image" Target="../media/image0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0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0.png"/><Relationship Id="rId7"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mailto:hi@hasibuan.me" TargetMode="External"/><Relationship Id="rId4" Type="http://schemas.openxmlformats.org/officeDocument/2006/relationships/hyperlink" Target="www.hasibuan.me" TargetMode="External"/><Relationship Id="rId5" Type="http://schemas.openxmlformats.org/officeDocument/2006/relationships/hyperlink" Target="http://www.linkedin.hasibuan.me" TargetMode="External"/><Relationship Id="rId6" Type="http://schemas.openxmlformats.org/officeDocument/2006/relationships/hyperlink" Target="http://www.github.hasibuan.m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hyperlink" Target="http://techland.time.com/2013/04/16/ios-vs-androi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jpg"/><Relationship Id="rId4" Type="http://schemas.openxmlformats.org/officeDocument/2006/relationships/hyperlink" Target="http://techland.time.com/2013/04/16/ios-vs-androi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hyperlink" Target="http://techland.time.com/2013/04/16/ios-vs-androi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hyperlink" Target="http://techland.time.com/2013/04/16/ios-vs-androi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hyperlink" Target="http://techland.time.com/2013/04/16/ios-vs-androi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money.cnn.com/interactive/technology/iphone-android-comparison" TargetMode="External"/><Relationship Id="rId4" Type="http://schemas.openxmlformats.org/officeDocument/2006/relationships/hyperlink" Target="https://id.techinasia.com/iphone-vs-android-mana-yang-lebih-bagus-untuk-gaming/" TargetMode="External"/><Relationship Id="rId5" Type="http://schemas.openxmlformats.org/officeDocument/2006/relationships/hyperlink" Target="http://fieldguide.gizmodo.com/ios-vs-android-the-2015-edition-1700461435" TargetMode="External"/><Relationship Id="rId6" Type="http://schemas.openxmlformats.org/officeDocument/2006/relationships/hyperlink" Target="http://features.en.softonic.com/whats-the-best-platform-for-games-android-ios-or-windows-phone" TargetMode="External"/><Relationship Id="rId7" Type="http://schemas.openxmlformats.org/officeDocument/2006/relationships/hyperlink" Target="http://games.greggman.com/game/android-vs-ios-game-myth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jp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0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type="ctrTitle"/>
          </p:nvPr>
        </p:nvSpPr>
        <p:spPr>
          <a:xfrm>
            <a:off x="510450" y="1257300"/>
            <a:ext cx="8123100" cy="1588500"/>
          </a:xfrm>
          <a:prstGeom prst="rect">
            <a:avLst/>
          </a:prstGeom>
        </p:spPr>
        <p:txBody>
          <a:bodyPr anchorCtr="0" anchor="b" bIns="91425" lIns="91425" rIns="91425" tIns="91425">
            <a:noAutofit/>
          </a:bodyPr>
          <a:lstStyle/>
          <a:p>
            <a:pPr lvl="0" rtl="0">
              <a:spcBef>
                <a:spcPts val="0"/>
              </a:spcBef>
              <a:buNone/>
            </a:pPr>
            <a:r>
              <a:rPr lang="en"/>
              <a:t>Mobile Game Creative Design</a:t>
            </a:r>
          </a:p>
        </p:txBody>
      </p:sp>
      <p:sp>
        <p:nvSpPr>
          <p:cNvPr id="56" name="Shape 56"/>
          <p:cNvSpPr txBox="1"/>
          <p:nvPr>
            <p:ph idx="1" type="subTitle"/>
          </p:nvPr>
        </p:nvSpPr>
        <p:spPr>
          <a:xfrm>
            <a:off x="510450" y="3182312"/>
            <a:ext cx="8123100" cy="629999"/>
          </a:xfrm>
          <a:prstGeom prst="rect">
            <a:avLst/>
          </a:prstGeom>
        </p:spPr>
        <p:txBody>
          <a:bodyPr anchorCtr="0" anchor="t" bIns="91425" lIns="91425" rIns="91425" tIns="91425">
            <a:noAutofit/>
          </a:bodyPr>
          <a:lstStyle/>
          <a:p>
            <a:pPr lvl="0" rtl="0">
              <a:spcBef>
                <a:spcPts val="0"/>
              </a:spcBef>
              <a:buNone/>
            </a:pPr>
            <a:r>
              <a:rPr lang="en"/>
              <a:t>Pertemuan 1</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t>Another thing about project (Group Project)</a:t>
            </a:r>
          </a:p>
        </p:txBody>
      </p:sp>
      <p:sp>
        <p:nvSpPr>
          <p:cNvPr id="112" name="Shape 112"/>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Game yang dibuat akan dipersentasikan </a:t>
            </a:r>
            <a:r>
              <a:rPr b="1" lang="en"/>
              <a:t>2</a:t>
            </a:r>
            <a:r>
              <a:rPr lang="en"/>
              <a:t> kali yaitu : </a:t>
            </a:r>
          </a:p>
          <a:p>
            <a:pPr indent="-342900" lvl="1" marL="914400" rtl="0">
              <a:spcBef>
                <a:spcPts val="0"/>
              </a:spcBef>
              <a:buSzPct val="100000"/>
              <a:buAutoNum type="alphaLcPeriod"/>
            </a:pPr>
            <a:r>
              <a:rPr lang="en" sz="1800"/>
              <a:t>Pertemuan </a:t>
            </a:r>
            <a:r>
              <a:rPr b="1" lang="en" sz="1800"/>
              <a:t>6</a:t>
            </a:r>
            <a:r>
              <a:rPr lang="en" sz="1800"/>
              <a:t> : </a:t>
            </a:r>
          </a:p>
          <a:p>
            <a:pPr indent="-228600" lvl="0" marL="1371600" rtl="0">
              <a:spcBef>
                <a:spcPts val="0"/>
              </a:spcBef>
              <a:buChar char="-"/>
            </a:pPr>
            <a:r>
              <a:rPr lang="en"/>
              <a:t>Ide Bisnis</a:t>
            </a:r>
          </a:p>
          <a:p>
            <a:pPr indent="-228600" lvl="0" marL="1371600" rtl="0">
              <a:spcBef>
                <a:spcPts val="0"/>
              </a:spcBef>
              <a:buChar char="-"/>
            </a:pPr>
            <a:r>
              <a:rPr lang="en"/>
              <a:t>Bisnis Plan </a:t>
            </a:r>
          </a:p>
          <a:p>
            <a:pPr indent="-228600" lvl="0" marL="1371600" rtl="0">
              <a:spcBef>
                <a:spcPts val="0"/>
              </a:spcBef>
              <a:buChar char="-"/>
            </a:pPr>
            <a:r>
              <a:rPr lang="en"/>
              <a:t>Dan prototype</a:t>
            </a:r>
          </a:p>
          <a:p>
            <a:pPr indent="-342900" lvl="1" marL="914400" rtl="0">
              <a:spcBef>
                <a:spcPts val="0"/>
              </a:spcBef>
              <a:buSzPct val="100000"/>
              <a:buAutoNum type="alphaLcPeriod"/>
            </a:pPr>
            <a:r>
              <a:rPr lang="en" sz="1800"/>
              <a:t>Pertemuan </a:t>
            </a:r>
            <a:r>
              <a:rPr b="1" lang="en" sz="1800"/>
              <a:t>13</a:t>
            </a:r>
            <a:r>
              <a:rPr lang="en" sz="1800"/>
              <a:t> : </a:t>
            </a:r>
          </a:p>
          <a:p>
            <a:pPr indent="-228600" lvl="0" marL="1371600" rtl="0">
              <a:spcBef>
                <a:spcPts val="0"/>
              </a:spcBef>
              <a:buChar char="-"/>
            </a:pPr>
            <a:r>
              <a:rPr lang="en"/>
              <a:t> Untuk pertemuan terakhir, game yang dibuat sudah harus di upload ke Market / Store ( Google Play Store, App Store, Nokia Store, BB Appworld, dll)</a:t>
            </a:r>
          </a:p>
          <a:p>
            <a:pPr indent="0" lvl="0" marL="457200">
              <a:spcBef>
                <a:spcPts val="0"/>
              </a:spcBef>
              <a:buNone/>
            </a:pPr>
            <a:r>
              <a:t/>
            </a:r>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pic>
        <p:nvPicPr>
          <p:cNvPr id="117" name="Shape 117"/>
          <p:cNvPicPr preferRelativeResize="0"/>
          <p:nvPr/>
        </p:nvPicPr>
        <p:blipFill rotWithShape="1">
          <a:blip r:embed="rId3">
            <a:alphaModFix/>
          </a:blip>
          <a:srcRect b="15419" l="0" r="0" t="0"/>
          <a:stretch/>
        </p:blipFill>
        <p:spPr>
          <a:xfrm>
            <a:off x="0" y="0"/>
            <a:ext cx="9144002" cy="5143500"/>
          </a:xfrm>
          <a:prstGeom prst="rect">
            <a:avLst/>
          </a:prstGeom>
          <a:noFill/>
          <a:ln>
            <a:noFill/>
          </a:ln>
        </p:spPr>
      </p:pic>
      <p:sp>
        <p:nvSpPr>
          <p:cNvPr id="118" name="Shape 118"/>
          <p:cNvSpPr/>
          <p:nvPr/>
        </p:nvSpPr>
        <p:spPr>
          <a:xfrm>
            <a:off x="0" y="1464750"/>
            <a:ext cx="9144000" cy="2213999"/>
          </a:xfrm>
          <a:prstGeom prst="rect">
            <a:avLst/>
          </a:prstGeom>
          <a:solidFill>
            <a:srgbClr val="000000">
              <a:alpha val="78080"/>
            </a:srgbClr>
          </a:solidFill>
          <a:ln>
            <a:noFill/>
          </a:ln>
        </p:spPr>
        <p:txBody>
          <a:bodyPr anchorCtr="0" anchor="ctr" bIns="91425" lIns="91425" rIns="91425" tIns="91425">
            <a:noAutofit/>
          </a:bodyPr>
          <a:lstStyle/>
          <a:p>
            <a:pPr>
              <a:spcBef>
                <a:spcPts val="0"/>
              </a:spcBef>
              <a:buNone/>
            </a:pPr>
            <a:r>
              <a:t/>
            </a:r>
            <a:endParaRPr/>
          </a:p>
        </p:txBody>
      </p:sp>
      <p:sp>
        <p:nvSpPr>
          <p:cNvPr id="119" name="Shape 119"/>
          <p:cNvSpPr txBox="1"/>
          <p:nvPr>
            <p:ph type="title"/>
          </p:nvPr>
        </p:nvSpPr>
        <p:spPr>
          <a:xfrm>
            <a:off x="490250" y="2011950"/>
            <a:ext cx="2553599" cy="1119599"/>
          </a:xfrm>
          <a:prstGeom prst="rect">
            <a:avLst/>
          </a:prstGeom>
          <a:noFill/>
          <a:ln>
            <a:noFill/>
          </a:ln>
        </p:spPr>
        <p:txBody>
          <a:bodyPr anchorCtr="0" anchor="ctr" bIns="91425" lIns="91425" rIns="91425" tIns="91425">
            <a:noAutofit/>
          </a:bodyPr>
          <a:lstStyle/>
          <a:p>
            <a:pPr rtl="0">
              <a:spcBef>
                <a:spcPts val="0"/>
              </a:spcBef>
              <a:buNone/>
            </a:pPr>
            <a:r>
              <a:rPr lang="en" sz="3000">
                <a:solidFill>
                  <a:srgbClr val="FFFFFF"/>
                </a:solidFill>
              </a:rPr>
              <a:t>About</a:t>
            </a:r>
          </a:p>
          <a:p>
            <a:pPr lvl="0" rtl="0">
              <a:spcBef>
                <a:spcPts val="0"/>
              </a:spcBef>
              <a:buNone/>
            </a:pPr>
            <a:r>
              <a:rPr lang="en" sz="3000">
                <a:solidFill>
                  <a:srgbClr val="FFFFFF"/>
                </a:solidFill>
              </a:rPr>
              <a:t>TM</a:t>
            </a:r>
          </a:p>
        </p:txBody>
      </p:sp>
      <p:cxnSp>
        <p:nvCxnSpPr>
          <p:cNvPr id="120" name="Shape 120"/>
          <p:cNvCxnSpPr/>
          <p:nvPr/>
        </p:nvCxnSpPr>
        <p:spPr>
          <a:xfrm>
            <a:off x="3306775" y="2011950"/>
            <a:ext cx="0" cy="1119599"/>
          </a:xfrm>
          <a:prstGeom prst="straightConnector1">
            <a:avLst/>
          </a:prstGeom>
          <a:noFill/>
          <a:ln cap="flat" cmpd="sng" w="19050">
            <a:solidFill>
              <a:schemeClr val="lt2"/>
            </a:solidFill>
            <a:prstDash val="solid"/>
            <a:round/>
            <a:headEnd len="lg" w="lg" type="none"/>
            <a:tailEnd len="lg" w="lg" type="none"/>
          </a:ln>
        </p:spPr>
      </p:cxnSp>
      <p:sp>
        <p:nvSpPr>
          <p:cNvPr id="121" name="Shape 121"/>
          <p:cNvSpPr txBox="1"/>
          <p:nvPr>
            <p:ph idx="1" type="body"/>
          </p:nvPr>
        </p:nvSpPr>
        <p:spPr>
          <a:xfrm>
            <a:off x="3569700" y="2011950"/>
            <a:ext cx="5245199" cy="1119599"/>
          </a:xfrm>
          <a:prstGeom prst="rect">
            <a:avLst/>
          </a:prstGeom>
          <a:noFill/>
          <a:ln>
            <a:noFill/>
          </a:ln>
        </p:spPr>
        <p:txBody>
          <a:bodyPr anchorCtr="0" anchor="ctr" bIns="91425" lIns="91425" rIns="91425" tIns="91425">
            <a:noAutofit/>
          </a:bodyPr>
          <a:lstStyle/>
          <a:p>
            <a:pPr lvl="0" rtl="0">
              <a:lnSpc>
                <a:spcPct val="100000"/>
              </a:lnSpc>
              <a:spcBef>
                <a:spcPts val="0"/>
              </a:spcBef>
              <a:spcAft>
                <a:spcPts val="0"/>
              </a:spcAft>
              <a:buNone/>
            </a:pPr>
            <a:r>
              <a:rPr lang="en" sz="4800">
                <a:solidFill>
                  <a:schemeClr val="lt1"/>
                </a:solidFill>
              </a:rPr>
              <a:t>QUESTIONS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Penilaian TM (Group)</a:t>
            </a:r>
          </a:p>
        </p:txBody>
      </p:sp>
      <p:sp>
        <p:nvSpPr>
          <p:cNvPr id="127" name="Shape 127"/>
          <p:cNvSpPr/>
          <p:nvPr/>
        </p:nvSpPr>
        <p:spPr>
          <a:xfrm>
            <a:off x="432350" y="1304875"/>
            <a:ext cx="2469299" cy="607800"/>
          </a:xfrm>
          <a:prstGeom prst="homePlate">
            <a:avLst>
              <a:gd fmla="val 50000" name="adj"/>
            </a:avLst>
          </a:prstGeom>
          <a:solidFill>
            <a:schemeClr val="dk1"/>
          </a:solidFill>
          <a:ln>
            <a:noFill/>
          </a:ln>
        </p:spPr>
        <p:txBody>
          <a:bodyPr anchorCtr="0" anchor="ctr" bIns="121875" lIns="121875" rIns="121875" tIns="121875">
            <a:noAutofit/>
          </a:bodyPr>
          <a:lstStyle/>
          <a:p>
            <a:pPr lvl="0" rtl="0" algn="ctr">
              <a:spcBef>
                <a:spcPts val="0"/>
              </a:spcBef>
              <a:buClr>
                <a:srgbClr val="000000"/>
              </a:buClr>
              <a:buFont typeface="Arial"/>
              <a:buNone/>
            </a:pPr>
            <a:r>
              <a:t/>
            </a:r>
            <a:endParaRPr/>
          </a:p>
        </p:txBody>
      </p:sp>
      <p:sp>
        <p:nvSpPr>
          <p:cNvPr id="128" name="Shape 128"/>
          <p:cNvSpPr txBox="1"/>
          <p:nvPr>
            <p:ph idx="1" type="body"/>
          </p:nvPr>
        </p:nvSpPr>
        <p:spPr>
          <a:xfrm>
            <a:off x="432350" y="1451575"/>
            <a:ext cx="2257199" cy="314400"/>
          </a:xfrm>
          <a:prstGeom prst="rect">
            <a:avLst/>
          </a:prstGeom>
          <a:noFill/>
          <a:ln>
            <a:noFill/>
          </a:ln>
        </p:spPr>
        <p:txBody>
          <a:bodyPr anchorCtr="0" anchor="ctr" bIns="91425" lIns="91425" rIns="91425" tIns="91425">
            <a:noAutofit/>
          </a:bodyPr>
          <a:lstStyle/>
          <a:p>
            <a:pPr lvl="0" rtl="0">
              <a:lnSpc>
                <a:spcPct val="100000"/>
              </a:lnSpc>
              <a:spcBef>
                <a:spcPts val="0"/>
              </a:spcBef>
              <a:spcAft>
                <a:spcPts val="0"/>
              </a:spcAft>
              <a:buNone/>
            </a:pPr>
            <a:r>
              <a:rPr lang="en">
                <a:solidFill>
                  <a:schemeClr val="lt1"/>
                </a:solidFill>
              </a:rPr>
              <a:t>Pertemuan 2</a:t>
            </a:r>
          </a:p>
        </p:txBody>
      </p:sp>
      <p:sp>
        <p:nvSpPr>
          <p:cNvPr id="129" name="Shape 129"/>
          <p:cNvSpPr txBox="1"/>
          <p:nvPr>
            <p:ph idx="2" type="body"/>
          </p:nvPr>
        </p:nvSpPr>
        <p:spPr>
          <a:xfrm>
            <a:off x="432350" y="2070575"/>
            <a:ext cx="2471699" cy="2650799"/>
          </a:xfrm>
          <a:prstGeom prst="rect">
            <a:avLst/>
          </a:prstGeom>
          <a:noFill/>
          <a:ln>
            <a:noFill/>
          </a:ln>
        </p:spPr>
        <p:txBody>
          <a:bodyPr anchorCtr="0" anchor="t" bIns="91425" lIns="91425" rIns="91425" tIns="91425">
            <a:noAutofit/>
          </a:bodyPr>
          <a:lstStyle/>
          <a:p>
            <a:pPr lvl="0" rtl="0">
              <a:spcBef>
                <a:spcPts val="0"/>
              </a:spcBef>
              <a:spcAft>
                <a:spcPts val="800"/>
              </a:spcAft>
              <a:buNone/>
            </a:pPr>
            <a:r>
              <a:rPr b="1" lang="en" sz="1600"/>
              <a:t>Persentasi IDE</a:t>
            </a:r>
          </a:p>
          <a:p>
            <a:pPr indent="-228600" lvl="0" marL="457200" rtl="0">
              <a:spcBef>
                <a:spcPts val="0"/>
              </a:spcBef>
              <a:spcAft>
                <a:spcPts val="800"/>
              </a:spcAft>
              <a:buSzPct val="100000"/>
            </a:pPr>
            <a:r>
              <a:rPr lang="en" sz="1600"/>
              <a:t>Harus sudah ada ide</a:t>
            </a:r>
          </a:p>
          <a:p>
            <a:pPr indent="-228600" lvl="0" marL="457200" rtl="0">
              <a:spcBef>
                <a:spcPts val="0"/>
              </a:spcBef>
              <a:spcAft>
                <a:spcPts val="800"/>
              </a:spcAft>
              <a:buSzPct val="100000"/>
            </a:pPr>
            <a:r>
              <a:rPr lang="en" sz="1600"/>
              <a:t>Sudah ada plan dan timeline dari dari pertemuan 2 s/d pertemuan 13</a:t>
            </a:r>
          </a:p>
          <a:p>
            <a:pPr lvl="0" rtl="0">
              <a:spcBef>
                <a:spcPts val="0"/>
              </a:spcBef>
              <a:spcAft>
                <a:spcPts val="800"/>
              </a:spcAft>
              <a:buNone/>
            </a:pPr>
            <a:r>
              <a:t/>
            </a:r>
            <a:endParaRPr sz="1600"/>
          </a:p>
          <a:p>
            <a:pPr lvl="0" rtl="0">
              <a:spcBef>
                <a:spcPts val="0"/>
              </a:spcBef>
              <a:spcAft>
                <a:spcPts val="800"/>
              </a:spcAft>
              <a:buNone/>
            </a:pPr>
            <a:r>
              <a:t/>
            </a:r>
            <a:endParaRPr sz="1600"/>
          </a:p>
        </p:txBody>
      </p:sp>
      <p:sp>
        <p:nvSpPr>
          <p:cNvPr id="130" name="Shape 130"/>
          <p:cNvSpPr/>
          <p:nvPr/>
        </p:nvSpPr>
        <p:spPr>
          <a:xfrm>
            <a:off x="3044776" y="1304875"/>
            <a:ext cx="2760599" cy="607800"/>
          </a:xfrm>
          <a:prstGeom prst="chevron">
            <a:avLst>
              <a:gd fmla="val 50000" name="adj"/>
            </a:avLst>
          </a:prstGeom>
          <a:solidFill>
            <a:schemeClr val="dk1"/>
          </a:solidFill>
          <a:ln>
            <a:noFill/>
          </a:ln>
        </p:spPr>
        <p:txBody>
          <a:bodyPr anchorCtr="0" anchor="ctr" bIns="121875" lIns="121875" rIns="121875" tIns="121875">
            <a:noAutofit/>
          </a:bodyPr>
          <a:lstStyle/>
          <a:p>
            <a:pPr lvl="0" rtl="0" algn="ctr">
              <a:spcBef>
                <a:spcPts val="0"/>
              </a:spcBef>
              <a:buClr>
                <a:srgbClr val="000000"/>
              </a:buClr>
              <a:buFont typeface="Arial"/>
              <a:buNone/>
            </a:pPr>
            <a:r>
              <a:t/>
            </a:r>
            <a:endParaRPr/>
          </a:p>
        </p:txBody>
      </p:sp>
      <p:sp>
        <p:nvSpPr>
          <p:cNvPr id="131" name="Shape 131"/>
          <p:cNvSpPr txBox="1"/>
          <p:nvPr>
            <p:ph idx="3" type="body"/>
          </p:nvPr>
        </p:nvSpPr>
        <p:spPr>
          <a:xfrm>
            <a:off x="3336150" y="1451575"/>
            <a:ext cx="2257199" cy="314400"/>
          </a:xfrm>
          <a:prstGeom prst="rect">
            <a:avLst/>
          </a:prstGeom>
          <a:noFill/>
          <a:ln>
            <a:noFill/>
          </a:ln>
        </p:spPr>
        <p:txBody>
          <a:bodyPr anchorCtr="0" anchor="ctr" bIns="91425" lIns="91425" rIns="91425" tIns="91425">
            <a:noAutofit/>
          </a:bodyPr>
          <a:lstStyle/>
          <a:p>
            <a:pPr lvl="0" rtl="0">
              <a:lnSpc>
                <a:spcPct val="100000"/>
              </a:lnSpc>
              <a:spcBef>
                <a:spcPts val="0"/>
              </a:spcBef>
              <a:spcAft>
                <a:spcPts val="0"/>
              </a:spcAft>
              <a:buNone/>
            </a:pPr>
            <a:r>
              <a:rPr lang="en">
                <a:solidFill>
                  <a:schemeClr val="lt1"/>
                </a:solidFill>
              </a:rPr>
              <a:t>Pertemuan 6</a:t>
            </a:r>
          </a:p>
        </p:txBody>
      </p:sp>
      <p:sp>
        <p:nvSpPr>
          <p:cNvPr id="132" name="Shape 132"/>
          <p:cNvSpPr txBox="1"/>
          <p:nvPr>
            <p:ph idx="4" type="body"/>
          </p:nvPr>
        </p:nvSpPr>
        <p:spPr>
          <a:xfrm>
            <a:off x="3336146" y="2070575"/>
            <a:ext cx="2471699" cy="2650799"/>
          </a:xfrm>
          <a:prstGeom prst="rect">
            <a:avLst/>
          </a:prstGeom>
          <a:noFill/>
          <a:ln>
            <a:noFill/>
          </a:ln>
        </p:spPr>
        <p:txBody>
          <a:bodyPr anchorCtr="0" anchor="t" bIns="91425" lIns="91425" rIns="91425" tIns="91425">
            <a:noAutofit/>
          </a:bodyPr>
          <a:lstStyle/>
          <a:p>
            <a:pPr lvl="0" rtl="0">
              <a:spcBef>
                <a:spcPts val="0"/>
              </a:spcBef>
              <a:spcAft>
                <a:spcPts val="800"/>
              </a:spcAft>
              <a:buNone/>
            </a:pPr>
            <a:r>
              <a:rPr b="1" lang="en" sz="1600"/>
              <a:t>Persentasi dan Kumpul Dokumen</a:t>
            </a:r>
          </a:p>
          <a:p>
            <a:pPr indent="-228600" lvl="0" marL="457200" rtl="0">
              <a:spcBef>
                <a:spcPts val="0"/>
              </a:spcBef>
              <a:spcAft>
                <a:spcPts val="800"/>
              </a:spcAft>
              <a:buSzPct val="100000"/>
            </a:pPr>
            <a:r>
              <a:rPr lang="en" sz="1600"/>
              <a:t>Ide Bisnis</a:t>
            </a:r>
          </a:p>
          <a:p>
            <a:pPr indent="-228600" lvl="0" marL="457200" rtl="0">
              <a:spcBef>
                <a:spcPts val="0"/>
              </a:spcBef>
              <a:spcAft>
                <a:spcPts val="800"/>
              </a:spcAft>
              <a:buSzPct val="100000"/>
            </a:pPr>
            <a:r>
              <a:rPr lang="en" sz="1600"/>
              <a:t>Business Plan</a:t>
            </a:r>
          </a:p>
          <a:p>
            <a:pPr indent="-228600" lvl="0" marL="457200" rtl="0">
              <a:spcBef>
                <a:spcPts val="0"/>
              </a:spcBef>
              <a:spcAft>
                <a:spcPts val="800"/>
              </a:spcAft>
              <a:buSzPct val="100000"/>
            </a:pPr>
            <a:r>
              <a:rPr lang="en" sz="1600"/>
              <a:t>Prototype</a:t>
            </a:r>
          </a:p>
        </p:txBody>
      </p:sp>
      <p:sp>
        <p:nvSpPr>
          <p:cNvPr id="133" name="Shape 133"/>
          <p:cNvSpPr/>
          <p:nvPr/>
        </p:nvSpPr>
        <p:spPr>
          <a:xfrm>
            <a:off x="5948501" y="1304875"/>
            <a:ext cx="2760599" cy="607800"/>
          </a:xfrm>
          <a:prstGeom prst="chevron">
            <a:avLst>
              <a:gd fmla="val 50000" name="adj"/>
            </a:avLst>
          </a:prstGeom>
          <a:solidFill>
            <a:schemeClr val="dk1"/>
          </a:solidFill>
          <a:ln>
            <a:noFill/>
          </a:ln>
        </p:spPr>
        <p:txBody>
          <a:bodyPr anchorCtr="0" anchor="ctr" bIns="121875" lIns="121875" rIns="121875" tIns="121875">
            <a:noAutofit/>
          </a:bodyPr>
          <a:lstStyle/>
          <a:p>
            <a:pPr lvl="0" rtl="0" algn="ctr">
              <a:spcBef>
                <a:spcPts val="0"/>
              </a:spcBef>
              <a:buClr>
                <a:srgbClr val="000000"/>
              </a:buClr>
              <a:buFont typeface="Arial"/>
              <a:buNone/>
            </a:pPr>
            <a:r>
              <a:t/>
            </a:r>
            <a:endParaRPr/>
          </a:p>
        </p:txBody>
      </p:sp>
      <p:sp>
        <p:nvSpPr>
          <p:cNvPr id="134" name="Shape 134"/>
          <p:cNvSpPr txBox="1"/>
          <p:nvPr>
            <p:ph idx="5" type="body"/>
          </p:nvPr>
        </p:nvSpPr>
        <p:spPr>
          <a:xfrm>
            <a:off x="6254232" y="1451575"/>
            <a:ext cx="2257199" cy="314400"/>
          </a:xfrm>
          <a:prstGeom prst="rect">
            <a:avLst/>
          </a:prstGeom>
          <a:noFill/>
          <a:ln>
            <a:noFill/>
          </a:ln>
        </p:spPr>
        <p:txBody>
          <a:bodyPr anchorCtr="0" anchor="ctr" bIns="91425" lIns="91425" rIns="91425" tIns="91425">
            <a:noAutofit/>
          </a:bodyPr>
          <a:lstStyle/>
          <a:p>
            <a:pPr lvl="0" rtl="0">
              <a:lnSpc>
                <a:spcPct val="100000"/>
              </a:lnSpc>
              <a:spcBef>
                <a:spcPts val="0"/>
              </a:spcBef>
              <a:spcAft>
                <a:spcPts val="0"/>
              </a:spcAft>
              <a:buNone/>
            </a:pPr>
            <a:r>
              <a:rPr lang="en">
                <a:solidFill>
                  <a:schemeClr val="lt1"/>
                </a:solidFill>
              </a:rPr>
              <a:t>Pertemuan 13</a:t>
            </a:r>
          </a:p>
        </p:txBody>
      </p:sp>
      <p:sp>
        <p:nvSpPr>
          <p:cNvPr id="135" name="Shape 135"/>
          <p:cNvSpPr txBox="1"/>
          <p:nvPr>
            <p:ph idx="6" type="body"/>
          </p:nvPr>
        </p:nvSpPr>
        <p:spPr>
          <a:xfrm>
            <a:off x="6254225" y="2070575"/>
            <a:ext cx="2471699" cy="2650799"/>
          </a:xfrm>
          <a:prstGeom prst="rect">
            <a:avLst/>
          </a:prstGeom>
          <a:noFill/>
          <a:ln>
            <a:noFill/>
          </a:ln>
        </p:spPr>
        <p:txBody>
          <a:bodyPr anchorCtr="0" anchor="t" bIns="91425" lIns="91425" rIns="91425" tIns="91425">
            <a:noAutofit/>
          </a:bodyPr>
          <a:lstStyle/>
          <a:p>
            <a:pPr lvl="0" rtl="0">
              <a:spcBef>
                <a:spcPts val="0"/>
              </a:spcBef>
              <a:spcAft>
                <a:spcPts val="800"/>
              </a:spcAft>
              <a:buNone/>
            </a:pPr>
            <a:r>
              <a:rPr b="1" lang="en" sz="1600"/>
              <a:t>Persentasi dan Kumpul Dokumen</a:t>
            </a:r>
          </a:p>
          <a:p>
            <a:pPr indent="-228600" lvl="0" marL="457200" rtl="0">
              <a:spcBef>
                <a:spcPts val="0"/>
              </a:spcBef>
              <a:spcAft>
                <a:spcPts val="800"/>
              </a:spcAft>
              <a:buSzPct val="100000"/>
            </a:pPr>
            <a:r>
              <a:rPr lang="en" sz="1600"/>
              <a:t>Upload game ke store</a:t>
            </a:r>
          </a:p>
          <a:p>
            <a:pPr indent="-228600" lvl="0" marL="457200" rtl="0">
              <a:spcBef>
                <a:spcPts val="0"/>
              </a:spcBef>
              <a:spcAft>
                <a:spcPts val="800"/>
              </a:spcAft>
              <a:buSzPct val="100000"/>
            </a:pPr>
            <a:r>
              <a:rPr lang="en" sz="1600"/>
              <a:t>Submit code di Github</a:t>
            </a:r>
          </a:p>
          <a:p>
            <a:pPr indent="-228600" lvl="0" marL="457200" rtl="0">
              <a:spcBef>
                <a:spcPts val="0"/>
              </a:spcBef>
              <a:spcAft>
                <a:spcPts val="800"/>
              </a:spcAft>
              <a:buSzPct val="100000"/>
            </a:pPr>
            <a:r>
              <a:rPr lang="en" sz="1600"/>
              <a:t>It’s okay if you have </a:t>
            </a:r>
            <a:r>
              <a:rPr b="1" lang="en" sz="1600"/>
              <a:t>Bug</a:t>
            </a:r>
          </a:p>
          <a:p>
            <a:pPr lvl="0" rtl="0">
              <a:spcBef>
                <a:spcPts val="0"/>
              </a:spcBef>
              <a:spcAft>
                <a:spcPts val="800"/>
              </a:spcAft>
              <a:buNone/>
            </a:pPr>
            <a:r>
              <a:t/>
            </a:r>
            <a:endParaRPr sz="160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cxnSp>
        <p:nvCxnSpPr>
          <p:cNvPr id="140" name="Shape 140"/>
          <p:cNvCxnSpPr/>
          <p:nvPr/>
        </p:nvCxnSpPr>
        <p:spPr>
          <a:xfrm>
            <a:off x="420075" y="2790116"/>
            <a:ext cx="8336100" cy="0"/>
          </a:xfrm>
          <a:prstGeom prst="straightConnector1">
            <a:avLst/>
          </a:prstGeom>
          <a:noFill/>
          <a:ln cap="flat" cmpd="sng" w="19050">
            <a:solidFill>
              <a:schemeClr val="dk1"/>
            </a:solidFill>
            <a:prstDash val="dot"/>
            <a:round/>
            <a:headEnd len="lg" w="lg" type="none"/>
            <a:tailEnd len="lg" w="lg" type="none"/>
          </a:ln>
        </p:spPr>
      </p:cxnSp>
      <p:sp>
        <p:nvSpPr>
          <p:cNvPr id="141" name="Shape 14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Milestones</a:t>
            </a:r>
          </a:p>
        </p:txBody>
      </p:sp>
      <p:grpSp>
        <p:nvGrpSpPr>
          <p:cNvPr id="142" name="Shape 142"/>
          <p:cNvGrpSpPr/>
          <p:nvPr/>
        </p:nvGrpSpPr>
        <p:grpSpPr>
          <a:xfrm>
            <a:off x="648675" y="1700537"/>
            <a:ext cx="196199" cy="1187761"/>
            <a:chOff x="648675" y="1657170"/>
            <a:chExt cx="196199" cy="1307100"/>
          </a:xfrm>
        </p:grpSpPr>
        <p:sp>
          <p:nvSpPr>
            <p:cNvPr id="143" name="Shape 143"/>
            <p:cNvSpPr/>
            <p:nvPr/>
          </p:nvSpPr>
          <p:spPr>
            <a:xfrm>
              <a:off x="648675"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cxnSp>
          <p:nvCxnSpPr>
            <p:cNvPr id="144" name="Shape 144"/>
            <p:cNvCxnSpPr>
              <a:stCxn id="143" idx="0"/>
            </p:cNvCxnSpPr>
            <p:nvPr/>
          </p:nvCxnSpPr>
          <p:spPr>
            <a:xfrm rot="10800000">
              <a:off x="746774" y="1657170"/>
              <a:ext cx="0" cy="1111200"/>
            </a:xfrm>
            <a:prstGeom prst="straightConnector1">
              <a:avLst/>
            </a:prstGeom>
            <a:noFill/>
            <a:ln cap="flat" cmpd="sng" w="19050">
              <a:solidFill>
                <a:schemeClr val="dk2"/>
              </a:solidFill>
              <a:prstDash val="solid"/>
              <a:round/>
              <a:headEnd len="lg" w="lg" type="none"/>
              <a:tailEnd len="lg" w="lg" type="oval"/>
            </a:ln>
          </p:spPr>
        </p:cxnSp>
      </p:grpSp>
      <p:sp>
        <p:nvSpPr>
          <p:cNvPr id="145" name="Shape 145"/>
          <p:cNvSpPr txBox="1"/>
          <p:nvPr>
            <p:ph idx="1" type="body"/>
          </p:nvPr>
        </p:nvSpPr>
        <p:spPr>
          <a:xfrm>
            <a:off x="-15173" y="999525"/>
            <a:ext cx="1689900" cy="971700"/>
          </a:xfrm>
          <a:prstGeom prst="rect">
            <a:avLst/>
          </a:prstGeom>
          <a:noFill/>
          <a:ln>
            <a:noFill/>
          </a:ln>
        </p:spPr>
        <p:txBody>
          <a:bodyPr anchorCtr="0" anchor="t" bIns="91425" lIns="91425" rIns="91425" tIns="91425">
            <a:noAutofit/>
          </a:bodyPr>
          <a:lstStyle/>
          <a:p>
            <a:pPr lvl="0" rtl="0">
              <a:lnSpc>
                <a:spcPct val="100000"/>
              </a:lnSpc>
              <a:spcBef>
                <a:spcPts val="0"/>
              </a:spcBef>
              <a:spcAft>
                <a:spcPts val="0"/>
              </a:spcAft>
              <a:buNone/>
            </a:pPr>
            <a:r>
              <a:rPr lang="en">
                <a:solidFill>
                  <a:schemeClr val="dk1"/>
                </a:solidFill>
              </a:rPr>
              <a:t>Pertemuan 2</a:t>
            </a:r>
          </a:p>
          <a:p>
            <a:pPr lvl="0" rtl="0">
              <a:lnSpc>
                <a:spcPct val="100000"/>
              </a:lnSpc>
              <a:spcBef>
                <a:spcPts val="0"/>
              </a:spcBef>
              <a:buNone/>
            </a:pPr>
            <a:r>
              <a:rPr lang="en" sz="1400"/>
              <a:t>ide, plan, dan target</a:t>
            </a:r>
          </a:p>
        </p:txBody>
      </p:sp>
      <p:grpSp>
        <p:nvGrpSpPr>
          <p:cNvPr id="146" name="Shape 146"/>
          <p:cNvGrpSpPr/>
          <p:nvPr/>
        </p:nvGrpSpPr>
        <p:grpSpPr>
          <a:xfrm>
            <a:off x="1242675" y="2713950"/>
            <a:ext cx="196199" cy="1450845"/>
            <a:chOff x="2512925" y="2768370"/>
            <a:chExt cx="196199" cy="1404904"/>
          </a:xfrm>
        </p:grpSpPr>
        <p:cxnSp>
          <p:nvCxnSpPr>
            <p:cNvPr id="147" name="Shape 147"/>
            <p:cNvCxnSpPr/>
            <p:nvPr/>
          </p:nvCxnSpPr>
          <p:spPr>
            <a:xfrm>
              <a:off x="2611025" y="2964275"/>
              <a:ext cx="0" cy="1208999"/>
            </a:xfrm>
            <a:prstGeom prst="straightConnector1">
              <a:avLst/>
            </a:prstGeom>
            <a:noFill/>
            <a:ln cap="flat" cmpd="sng" w="19050">
              <a:solidFill>
                <a:schemeClr val="dk2"/>
              </a:solidFill>
              <a:prstDash val="solid"/>
              <a:round/>
              <a:headEnd len="lg" w="lg" type="none"/>
              <a:tailEnd len="lg" w="lg" type="oval"/>
            </a:ln>
          </p:spPr>
        </p:cxnSp>
        <p:sp>
          <p:nvSpPr>
            <p:cNvPr id="148" name="Shape 148"/>
            <p:cNvSpPr/>
            <p:nvPr/>
          </p:nvSpPr>
          <p:spPr>
            <a:xfrm>
              <a:off x="2512925"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149" name="Shape 149"/>
          <p:cNvSpPr txBox="1"/>
          <p:nvPr>
            <p:ph idx="2" type="body"/>
          </p:nvPr>
        </p:nvSpPr>
        <p:spPr>
          <a:xfrm>
            <a:off x="1438875" y="3609025"/>
            <a:ext cx="1631399" cy="971700"/>
          </a:xfrm>
          <a:prstGeom prst="rect">
            <a:avLst/>
          </a:prstGeom>
          <a:noFill/>
          <a:ln>
            <a:noFill/>
          </a:ln>
        </p:spPr>
        <p:txBody>
          <a:bodyPr anchorCtr="0" anchor="t" bIns="91425" lIns="91425" rIns="91425" tIns="91425">
            <a:noAutofit/>
          </a:bodyPr>
          <a:lstStyle/>
          <a:p>
            <a:pPr lvl="0" rtl="0">
              <a:spcBef>
                <a:spcPts val="0"/>
              </a:spcBef>
              <a:spcAft>
                <a:spcPts val="0"/>
              </a:spcAft>
              <a:buNone/>
            </a:pPr>
            <a:r>
              <a:rPr lang="en">
                <a:solidFill>
                  <a:schemeClr val="dk1"/>
                </a:solidFill>
              </a:rPr>
              <a:t>Pertemuan 3</a:t>
            </a:r>
          </a:p>
          <a:p>
            <a:pPr lvl="0" rtl="0">
              <a:spcBef>
                <a:spcPts val="0"/>
              </a:spcBef>
              <a:buNone/>
            </a:pPr>
            <a:r>
              <a:rPr lang="en" sz="1400"/>
              <a:t>Presentasi  progress (private)</a:t>
            </a:r>
          </a:p>
        </p:txBody>
      </p:sp>
      <p:grpSp>
        <p:nvGrpSpPr>
          <p:cNvPr id="150" name="Shape 150"/>
          <p:cNvGrpSpPr/>
          <p:nvPr/>
        </p:nvGrpSpPr>
        <p:grpSpPr>
          <a:xfrm>
            <a:off x="4206300" y="1463352"/>
            <a:ext cx="196199" cy="1434824"/>
            <a:chOff x="4279200" y="1559370"/>
            <a:chExt cx="196199" cy="1404900"/>
          </a:xfrm>
        </p:grpSpPr>
        <p:cxnSp>
          <p:nvCxnSpPr>
            <p:cNvPr id="151" name="Shape 151"/>
            <p:cNvCxnSpPr>
              <a:stCxn id="152" idx="0"/>
            </p:cNvCxnSpPr>
            <p:nvPr/>
          </p:nvCxnSpPr>
          <p:spPr>
            <a:xfrm rot="10800000">
              <a:off x="4377299" y="1559370"/>
              <a:ext cx="0" cy="1209000"/>
            </a:xfrm>
            <a:prstGeom prst="straightConnector1">
              <a:avLst/>
            </a:prstGeom>
            <a:noFill/>
            <a:ln cap="flat" cmpd="sng" w="19050">
              <a:solidFill>
                <a:schemeClr val="dk2"/>
              </a:solidFill>
              <a:prstDash val="solid"/>
              <a:round/>
              <a:headEnd len="lg" w="lg" type="none"/>
              <a:tailEnd len="lg" w="lg" type="oval"/>
            </a:ln>
          </p:spPr>
        </p:cxnSp>
        <p:sp>
          <p:nvSpPr>
            <p:cNvPr id="152" name="Shape 152"/>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153" name="Shape 153"/>
          <p:cNvSpPr txBox="1"/>
          <p:nvPr>
            <p:ph idx="3" type="body"/>
          </p:nvPr>
        </p:nvSpPr>
        <p:spPr>
          <a:xfrm>
            <a:off x="3709949" y="349650"/>
            <a:ext cx="1631399" cy="971700"/>
          </a:xfrm>
          <a:prstGeom prst="rect">
            <a:avLst/>
          </a:prstGeom>
          <a:noFill/>
          <a:ln>
            <a:noFill/>
          </a:ln>
        </p:spPr>
        <p:txBody>
          <a:bodyPr anchorCtr="0" anchor="t" bIns="91425" lIns="91425" rIns="91425" tIns="91425">
            <a:noAutofit/>
          </a:bodyPr>
          <a:lstStyle/>
          <a:p>
            <a:pPr lvl="0" rtl="0">
              <a:spcBef>
                <a:spcPts val="0"/>
              </a:spcBef>
              <a:spcAft>
                <a:spcPts val="0"/>
              </a:spcAft>
              <a:buNone/>
            </a:pPr>
            <a:r>
              <a:rPr lang="en">
                <a:solidFill>
                  <a:schemeClr val="dk1"/>
                </a:solidFill>
              </a:rPr>
              <a:t>Pertemuan 8</a:t>
            </a:r>
          </a:p>
          <a:p>
            <a:pPr lvl="0" rtl="0">
              <a:spcBef>
                <a:spcPts val="0"/>
              </a:spcBef>
              <a:buNone/>
            </a:pPr>
            <a:r>
              <a:rPr lang="en" sz="1400"/>
              <a:t>Presentasi  progress (private)</a:t>
            </a:r>
          </a:p>
        </p:txBody>
      </p:sp>
      <p:grpSp>
        <p:nvGrpSpPr>
          <p:cNvPr id="154" name="Shape 154"/>
          <p:cNvGrpSpPr/>
          <p:nvPr/>
        </p:nvGrpSpPr>
        <p:grpSpPr>
          <a:xfrm>
            <a:off x="5170875" y="2702595"/>
            <a:ext cx="196199" cy="1404904"/>
            <a:chOff x="6045475" y="2768370"/>
            <a:chExt cx="196199" cy="1404904"/>
          </a:xfrm>
        </p:grpSpPr>
        <p:cxnSp>
          <p:nvCxnSpPr>
            <p:cNvPr id="155" name="Shape 155"/>
            <p:cNvCxnSpPr/>
            <p:nvPr/>
          </p:nvCxnSpPr>
          <p:spPr>
            <a:xfrm>
              <a:off x="6143575" y="2964275"/>
              <a:ext cx="0" cy="1208999"/>
            </a:xfrm>
            <a:prstGeom prst="straightConnector1">
              <a:avLst/>
            </a:prstGeom>
            <a:noFill/>
            <a:ln cap="flat" cmpd="sng" w="19050">
              <a:solidFill>
                <a:schemeClr val="dk2"/>
              </a:solidFill>
              <a:prstDash val="solid"/>
              <a:round/>
              <a:headEnd len="lg" w="lg" type="none"/>
              <a:tailEnd len="lg" w="lg" type="oval"/>
            </a:ln>
          </p:spPr>
        </p:cxnSp>
        <p:sp>
          <p:nvSpPr>
            <p:cNvPr id="156" name="Shape 156"/>
            <p:cNvSpPr/>
            <p:nvPr/>
          </p:nvSpPr>
          <p:spPr>
            <a:xfrm>
              <a:off x="6045475"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157" name="Shape 157"/>
          <p:cNvSpPr txBox="1"/>
          <p:nvPr>
            <p:ph idx="4" type="body"/>
          </p:nvPr>
        </p:nvSpPr>
        <p:spPr>
          <a:xfrm>
            <a:off x="5423994" y="3854675"/>
            <a:ext cx="2662199" cy="971700"/>
          </a:xfrm>
          <a:prstGeom prst="rect">
            <a:avLst/>
          </a:prstGeom>
          <a:noFill/>
          <a:ln>
            <a:noFill/>
          </a:ln>
        </p:spPr>
        <p:txBody>
          <a:bodyPr anchorCtr="0" anchor="t" bIns="91425" lIns="91425" rIns="91425" tIns="91425">
            <a:noAutofit/>
          </a:bodyPr>
          <a:lstStyle/>
          <a:p>
            <a:pPr lvl="0" rtl="0">
              <a:spcBef>
                <a:spcPts val="0"/>
              </a:spcBef>
              <a:spcAft>
                <a:spcPts val="0"/>
              </a:spcAft>
              <a:buNone/>
            </a:pPr>
            <a:r>
              <a:rPr lang="en">
                <a:solidFill>
                  <a:schemeClr val="dk1"/>
                </a:solidFill>
              </a:rPr>
              <a:t>Pertemuan 10</a:t>
            </a:r>
          </a:p>
          <a:p>
            <a:pPr lvl="0" rtl="0">
              <a:spcBef>
                <a:spcPts val="0"/>
              </a:spcBef>
              <a:buNone/>
            </a:pPr>
            <a:r>
              <a:rPr lang="en" sz="1400"/>
              <a:t>Presentasi  progress (private)</a:t>
            </a:r>
          </a:p>
        </p:txBody>
      </p:sp>
      <p:grpSp>
        <p:nvGrpSpPr>
          <p:cNvPr id="158" name="Shape 158"/>
          <p:cNvGrpSpPr/>
          <p:nvPr/>
        </p:nvGrpSpPr>
        <p:grpSpPr>
          <a:xfrm>
            <a:off x="8559975" y="1461420"/>
            <a:ext cx="196199" cy="1404900"/>
            <a:chOff x="4279200" y="1559370"/>
            <a:chExt cx="196199" cy="1404900"/>
          </a:xfrm>
        </p:grpSpPr>
        <p:cxnSp>
          <p:nvCxnSpPr>
            <p:cNvPr id="159" name="Shape 159"/>
            <p:cNvCxnSpPr>
              <a:stCxn id="160" idx="0"/>
            </p:cNvCxnSpPr>
            <p:nvPr/>
          </p:nvCxnSpPr>
          <p:spPr>
            <a:xfrm rot="10800000">
              <a:off x="4377299" y="1559370"/>
              <a:ext cx="0" cy="1209000"/>
            </a:xfrm>
            <a:prstGeom prst="straightConnector1">
              <a:avLst/>
            </a:prstGeom>
            <a:noFill/>
            <a:ln cap="flat" cmpd="sng" w="19050">
              <a:solidFill>
                <a:schemeClr val="dk2"/>
              </a:solidFill>
              <a:prstDash val="solid"/>
              <a:round/>
              <a:headEnd len="lg" w="lg" type="none"/>
              <a:tailEnd len="lg" w="lg" type="oval"/>
            </a:ln>
          </p:spPr>
        </p:cxnSp>
        <p:sp>
          <p:nvSpPr>
            <p:cNvPr id="160" name="Shape 160"/>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161" name="Shape 161"/>
          <p:cNvSpPr txBox="1"/>
          <p:nvPr>
            <p:ph idx="5" type="body"/>
          </p:nvPr>
        </p:nvSpPr>
        <p:spPr>
          <a:xfrm>
            <a:off x="7376573" y="751125"/>
            <a:ext cx="2662199" cy="971700"/>
          </a:xfrm>
          <a:prstGeom prst="rect">
            <a:avLst/>
          </a:prstGeom>
          <a:noFill/>
          <a:ln>
            <a:noFill/>
          </a:ln>
        </p:spPr>
        <p:txBody>
          <a:bodyPr anchorCtr="0" anchor="t" bIns="91425" lIns="91425" rIns="91425" tIns="91425">
            <a:noAutofit/>
          </a:bodyPr>
          <a:lstStyle/>
          <a:p>
            <a:pPr lvl="0" rtl="0">
              <a:spcBef>
                <a:spcPts val="0"/>
              </a:spcBef>
              <a:spcAft>
                <a:spcPts val="0"/>
              </a:spcAft>
              <a:buNone/>
            </a:pPr>
            <a:r>
              <a:rPr lang="en">
                <a:solidFill>
                  <a:schemeClr val="dk1"/>
                </a:solidFill>
              </a:rPr>
              <a:t>Pertemuan 13</a:t>
            </a:r>
          </a:p>
          <a:p>
            <a:pPr lvl="0" rtl="0">
              <a:spcBef>
                <a:spcPts val="0"/>
              </a:spcBef>
              <a:buNone/>
            </a:pPr>
            <a:r>
              <a:rPr lang="en" sz="1400"/>
              <a:t>Presentasi Final</a:t>
            </a:r>
          </a:p>
        </p:txBody>
      </p:sp>
      <p:grpSp>
        <p:nvGrpSpPr>
          <p:cNvPr id="162" name="Shape 162"/>
          <p:cNvGrpSpPr/>
          <p:nvPr/>
        </p:nvGrpSpPr>
        <p:grpSpPr>
          <a:xfrm>
            <a:off x="1836675" y="1707473"/>
            <a:ext cx="196199" cy="1147381"/>
            <a:chOff x="4279200" y="1559370"/>
            <a:chExt cx="196199" cy="1404900"/>
          </a:xfrm>
        </p:grpSpPr>
        <p:cxnSp>
          <p:nvCxnSpPr>
            <p:cNvPr id="163" name="Shape 163"/>
            <p:cNvCxnSpPr>
              <a:stCxn id="164" idx="0"/>
            </p:cNvCxnSpPr>
            <p:nvPr/>
          </p:nvCxnSpPr>
          <p:spPr>
            <a:xfrm rot="10800000">
              <a:off x="4377299" y="1559370"/>
              <a:ext cx="0" cy="1209000"/>
            </a:xfrm>
            <a:prstGeom prst="straightConnector1">
              <a:avLst/>
            </a:prstGeom>
            <a:noFill/>
            <a:ln cap="flat" cmpd="sng" w="19050">
              <a:solidFill>
                <a:schemeClr val="dk2"/>
              </a:solidFill>
              <a:prstDash val="solid"/>
              <a:round/>
              <a:headEnd len="lg" w="lg" type="none"/>
              <a:tailEnd len="lg" w="lg" type="oval"/>
            </a:ln>
          </p:spPr>
        </p:cxnSp>
        <p:sp>
          <p:nvSpPr>
            <p:cNvPr id="164" name="Shape 164"/>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165" name="Shape 165"/>
          <p:cNvSpPr txBox="1"/>
          <p:nvPr>
            <p:ph idx="6" type="body"/>
          </p:nvPr>
        </p:nvSpPr>
        <p:spPr>
          <a:xfrm>
            <a:off x="1941599" y="1068625"/>
            <a:ext cx="1817100" cy="971700"/>
          </a:xfrm>
          <a:prstGeom prst="rect">
            <a:avLst/>
          </a:prstGeom>
          <a:noFill/>
          <a:ln>
            <a:noFill/>
          </a:ln>
        </p:spPr>
        <p:txBody>
          <a:bodyPr anchorCtr="0" anchor="t" bIns="91425" lIns="91425" rIns="91425" tIns="91425">
            <a:noAutofit/>
          </a:bodyPr>
          <a:lstStyle/>
          <a:p>
            <a:pPr lvl="0" rtl="0">
              <a:spcBef>
                <a:spcPts val="0"/>
              </a:spcBef>
              <a:spcAft>
                <a:spcPts val="0"/>
              </a:spcAft>
              <a:buNone/>
            </a:pPr>
            <a:r>
              <a:rPr lang="en">
                <a:solidFill>
                  <a:schemeClr val="dk1"/>
                </a:solidFill>
              </a:rPr>
              <a:t>Pertemuan 6</a:t>
            </a:r>
          </a:p>
          <a:p>
            <a:pPr lvl="0" rtl="0">
              <a:spcBef>
                <a:spcPts val="0"/>
              </a:spcBef>
              <a:buNone/>
            </a:pPr>
            <a:r>
              <a:rPr lang="en" sz="1400"/>
              <a:t>Presentasi  prototipe and business plan</a:t>
            </a:r>
          </a:p>
        </p:txBody>
      </p:sp>
      <p:grpSp>
        <p:nvGrpSpPr>
          <p:cNvPr id="166" name="Shape 166"/>
          <p:cNvGrpSpPr/>
          <p:nvPr/>
        </p:nvGrpSpPr>
        <p:grpSpPr>
          <a:xfrm>
            <a:off x="6713275" y="1492645"/>
            <a:ext cx="196199" cy="1404900"/>
            <a:chOff x="4279200" y="1559370"/>
            <a:chExt cx="196199" cy="1404900"/>
          </a:xfrm>
        </p:grpSpPr>
        <p:cxnSp>
          <p:nvCxnSpPr>
            <p:cNvPr id="167" name="Shape 167"/>
            <p:cNvCxnSpPr>
              <a:stCxn id="168" idx="0"/>
            </p:cNvCxnSpPr>
            <p:nvPr/>
          </p:nvCxnSpPr>
          <p:spPr>
            <a:xfrm rot="10800000">
              <a:off x="4377299" y="1559370"/>
              <a:ext cx="0" cy="1209000"/>
            </a:xfrm>
            <a:prstGeom prst="straightConnector1">
              <a:avLst/>
            </a:prstGeom>
            <a:noFill/>
            <a:ln cap="flat" cmpd="sng" w="19050">
              <a:solidFill>
                <a:schemeClr val="dk2"/>
              </a:solidFill>
              <a:prstDash val="solid"/>
              <a:round/>
              <a:headEnd len="lg" w="lg" type="none"/>
              <a:tailEnd len="lg" w="lg" type="oval"/>
            </a:ln>
          </p:spPr>
        </p:cxnSp>
        <p:sp>
          <p:nvSpPr>
            <p:cNvPr id="168" name="Shape 168"/>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169" name="Shape 169"/>
          <p:cNvSpPr txBox="1"/>
          <p:nvPr>
            <p:ph idx="7" type="body"/>
          </p:nvPr>
        </p:nvSpPr>
        <p:spPr>
          <a:xfrm>
            <a:off x="5529874" y="782350"/>
            <a:ext cx="1689900" cy="971700"/>
          </a:xfrm>
          <a:prstGeom prst="rect">
            <a:avLst/>
          </a:prstGeom>
          <a:noFill/>
          <a:ln>
            <a:noFill/>
          </a:ln>
        </p:spPr>
        <p:txBody>
          <a:bodyPr anchorCtr="0" anchor="t" bIns="91425" lIns="91425" rIns="91425" tIns="91425">
            <a:noAutofit/>
          </a:bodyPr>
          <a:lstStyle/>
          <a:p>
            <a:pPr lvl="0" rtl="0">
              <a:spcBef>
                <a:spcPts val="0"/>
              </a:spcBef>
              <a:spcAft>
                <a:spcPts val="0"/>
              </a:spcAft>
              <a:buNone/>
            </a:pPr>
            <a:r>
              <a:rPr lang="en">
                <a:solidFill>
                  <a:schemeClr val="dk1"/>
                </a:solidFill>
              </a:rPr>
              <a:t>Pertemuan 12</a:t>
            </a:r>
          </a:p>
          <a:p>
            <a:pPr lvl="0" rtl="0">
              <a:spcBef>
                <a:spcPts val="0"/>
              </a:spcBef>
              <a:buNone/>
            </a:pPr>
            <a:r>
              <a:rPr lang="en" sz="1400"/>
              <a:t>Apps sudah ada di store</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CC4125"/>
        </a:solidFill>
      </p:bgPr>
    </p:bg>
    <p:spTree>
      <p:nvGrpSpPr>
        <p:cNvPr id="173" name="Shape 173"/>
        <p:cNvGrpSpPr/>
        <p:nvPr/>
      </p:nvGrpSpPr>
      <p:grpSpPr>
        <a:xfrm>
          <a:off x="0" y="0"/>
          <a:ext cx="0" cy="0"/>
          <a:chOff x="0" y="0"/>
          <a:chExt cx="0" cy="0"/>
        </a:xfrm>
      </p:grpSpPr>
      <p:sp>
        <p:nvSpPr>
          <p:cNvPr id="174" name="Shape 174"/>
          <p:cNvSpPr txBox="1"/>
          <p:nvPr>
            <p:ph type="title"/>
          </p:nvPr>
        </p:nvSpPr>
        <p:spPr>
          <a:xfrm>
            <a:off x="510450" y="2057400"/>
            <a:ext cx="8123100" cy="778800"/>
          </a:xfrm>
          <a:prstGeom prst="rect">
            <a:avLst/>
          </a:prstGeom>
        </p:spPr>
        <p:txBody>
          <a:bodyPr anchorCtr="0" anchor="b" bIns="91425" lIns="91425" rIns="91425" tIns="91425">
            <a:noAutofit/>
          </a:bodyPr>
          <a:lstStyle/>
          <a:p>
            <a:pPr algn="ctr">
              <a:spcBef>
                <a:spcPts val="0"/>
              </a:spcBef>
              <a:buNone/>
            </a:pPr>
            <a:r>
              <a:rPr lang="en"/>
              <a:t>Mahasiswa yang bersangkutan tidak dapat menghadiri Binus Festival, maka nilai TM AKAN 0.</a:t>
            </a:r>
          </a:p>
        </p:txBody>
      </p:sp>
      <p:pic>
        <p:nvPicPr>
          <p:cNvPr id="175" name="Shape 175"/>
          <p:cNvPicPr preferRelativeResize="0"/>
          <p:nvPr/>
        </p:nvPicPr>
        <p:blipFill>
          <a:blip r:embed="rId3">
            <a:alphaModFix/>
          </a:blip>
          <a:stretch>
            <a:fillRect/>
          </a:stretch>
        </p:blipFill>
        <p:spPr>
          <a:xfrm>
            <a:off x="510450" y="3028825"/>
            <a:ext cx="2410399" cy="190629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t>Komponen Penilaian (GROUP)</a:t>
            </a:r>
          </a:p>
        </p:txBody>
      </p:sp>
      <p:sp>
        <p:nvSpPr>
          <p:cNvPr id="181" name="Shape 181"/>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DO NOT BULLSHIT</a:t>
            </a:r>
          </a:p>
          <a:p>
            <a:pPr indent="-228600" lvl="0" marL="457200" rtl="0">
              <a:spcBef>
                <a:spcPts val="0"/>
              </a:spcBef>
              <a:buAutoNum type="arabicPeriod"/>
            </a:pPr>
            <a:r>
              <a:rPr lang="en"/>
              <a:t>PLEASE BE SMART</a:t>
            </a:r>
          </a:p>
          <a:p>
            <a:pPr indent="-228600" lvl="0" marL="457200" rtl="0">
              <a:spcBef>
                <a:spcPts val="0"/>
              </a:spcBef>
              <a:buAutoNum type="arabicPeriod"/>
            </a:pPr>
            <a:r>
              <a:rPr lang="en"/>
              <a:t>DO NOT ASK OTHER AND PAY THEM TO WORK ON YOUR PROJECT</a:t>
            </a:r>
          </a:p>
          <a:p>
            <a:pPr indent="-228600" lvl="0" marL="457200" rtl="0">
              <a:spcBef>
                <a:spcPts val="0"/>
              </a:spcBef>
              <a:buAutoNum type="arabicPeriod"/>
            </a:pPr>
            <a:r>
              <a:rPr lang="en"/>
              <a:t>I’LL GIVE YOU MORE POINT BASED ON YOUR PROGRESS</a:t>
            </a:r>
          </a:p>
          <a:p>
            <a:pPr indent="-228600" lvl="0" marL="457200" rtl="0">
              <a:spcBef>
                <a:spcPts val="0"/>
              </a:spcBef>
              <a:buAutoNum type="arabicPeriod"/>
            </a:pPr>
            <a:r>
              <a:rPr lang="en"/>
              <a:t>How do i monitor your progress ?</a:t>
            </a:r>
          </a:p>
          <a:p>
            <a:pPr lvl="0" rtl="0">
              <a:spcBef>
                <a:spcPts val="0"/>
              </a:spcBef>
              <a:buNone/>
            </a:pPr>
            <a:r>
              <a:t/>
            </a: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85" name="Shape 185"/>
        <p:cNvGrpSpPr/>
        <p:nvPr/>
      </p:nvGrpSpPr>
      <p:grpSpPr>
        <a:xfrm>
          <a:off x="0" y="0"/>
          <a:ext cx="0" cy="0"/>
          <a:chOff x="0" y="0"/>
          <a:chExt cx="0" cy="0"/>
        </a:xfrm>
      </p:grpSpPr>
      <p:grpSp>
        <p:nvGrpSpPr>
          <p:cNvPr id="186" name="Shape 186"/>
          <p:cNvGrpSpPr/>
          <p:nvPr/>
        </p:nvGrpSpPr>
        <p:grpSpPr>
          <a:xfrm>
            <a:off x="4227038" y="2039049"/>
            <a:ext cx="4619607" cy="2871216"/>
            <a:chOff x="4651613" y="2017799"/>
            <a:chExt cx="4619607" cy="2871216"/>
          </a:xfrm>
        </p:grpSpPr>
        <p:pic>
          <p:nvPicPr>
            <p:cNvPr id="187" name="Shape 187"/>
            <p:cNvPicPr preferRelativeResize="0"/>
            <p:nvPr/>
          </p:nvPicPr>
          <p:blipFill>
            <a:blip r:embed="rId3">
              <a:alphaModFix/>
            </a:blip>
            <a:stretch>
              <a:fillRect/>
            </a:stretch>
          </p:blipFill>
          <p:spPr>
            <a:xfrm>
              <a:off x="4651621" y="2017799"/>
              <a:ext cx="4619598" cy="2114302"/>
            </a:xfrm>
            <a:prstGeom prst="rect">
              <a:avLst/>
            </a:prstGeom>
            <a:noFill/>
            <a:ln>
              <a:noFill/>
            </a:ln>
          </p:spPr>
        </p:pic>
        <p:sp>
          <p:nvSpPr>
            <p:cNvPr id="188" name="Shape 188"/>
            <p:cNvSpPr txBox="1"/>
            <p:nvPr/>
          </p:nvSpPr>
          <p:spPr>
            <a:xfrm>
              <a:off x="4651613" y="3999516"/>
              <a:ext cx="4576799" cy="889499"/>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sz="2800" u="sng">
                  <a:solidFill>
                    <a:schemeClr val="hlink"/>
                  </a:solidFill>
                  <a:latin typeface="Proxima Nova"/>
                  <a:ea typeface="Proxima Nova"/>
                  <a:cs typeface="Proxima Nova"/>
                  <a:sym typeface="Proxima Nova"/>
                  <a:hlinkClick r:id="rId4"/>
                </a:rPr>
                <a:t>https://github.com/LG01LEC</a:t>
              </a:r>
            </a:p>
          </p:txBody>
        </p:sp>
      </p:grpSp>
      <p:grpSp>
        <p:nvGrpSpPr>
          <p:cNvPr id="189" name="Shape 189"/>
          <p:cNvGrpSpPr/>
          <p:nvPr/>
        </p:nvGrpSpPr>
        <p:grpSpPr>
          <a:xfrm>
            <a:off x="191215" y="2601792"/>
            <a:ext cx="3122503" cy="1232002"/>
            <a:chOff x="132387" y="1677899"/>
            <a:chExt cx="4333199" cy="1399525"/>
          </a:xfrm>
        </p:grpSpPr>
        <p:sp>
          <p:nvSpPr>
            <p:cNvPr id="190" name="Shape 190"/>
            <p:cNvSpPr/>
            <p:nvPr/>
          </p:nvSpPr>
          <p:spPr>
            <a:xfrm>
              <a:off x="132387" y="1752325"/>
              <a:ext cx="4333199" cy="13251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pic>
          <p:nvPicPr>
            <p:cNvPr id="191" name="Shape 191"/>
            <p:cNvPicPr preferRelativeResize="0"/>
            <p:nvPr/>
          </p:nvPicPr>
          <p:blipFill>
            <a:blip r:embed="rId5">
              <a:alphaModFix/>
            </a:blip>
            <a:stretch>
              <a:fillRect/>
            </a:stretch>
          </p:blipFill>
          <p:spPr>
            <a:xfrm>
              <a:off x="220187" y="1677899"/>
              <a:ext cx="4157623" cy="1325250"/>
            </a:xfrm>
            <a:prstGeom prst="rect">
              <a:avLst/>
            </a:prstGeom>
            <a:noFill/>
            <a:ln>
              <a:noFill/>
            </a:ln>
          </p:spPr>
        </p:pic>
      </p:grpSp>
      <p:sp>
        <p:nvSpPr>
          <p:cNvPr id="192" name="Shape 192"/>
          <p:cNvSpPr/>
          <p:nvPr/>
        </p:nvSpPr>
        <p:spPr>
          <a:xfrm>
            <a:off x="0" y="0"/>
            <a:ext cx="9144000" cy="1370099"/>
          </a:xfrm>
          <a:prstGeom prst="rect">
            <a:avLst/>
          </a:prstGeom>
          <a:noFill/>
          <a:ln>
            <a:noFill/>
          </a:ln>
        </p:spPr>
        <p:txBody>
          <a:bodyPr anchorCtr="0" anchor="ctr" bIns="91425" lIns="91425" rIns="91425" tIns="91425">
            <a:noAutofit/>
          </a:bodyPr>
          <a:lstStyle/>
          <a:p>
            <a:pPr lvl="0" rtl="0">
              <a:spcBef>
                <a:spcPts val="0"/>
              </a:spcBef>
              <a:buNone/>
            </a:pPr>
            <a:r>
              <a:rPr lang="en" sz="4800">
                <a:latin typeface="Proxima Nova"/>
                <a:ea typeface="Proxima Nova"/>
                <a:cs typeface="Proxima Nova"/>
                <a:sym typeface="Proxima Nova"/>
              </a:rPr>
              <a:t>WHAT TOOLS WE WILL USED</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510450" y="2057400"/>
            <a:ext cx="8123100" cy="778800"/>
          </a:xfrm>
          <a:prstGeom prst="rect">
            <a:avLst/>
          </a:prstGeom>
        </p:spPr>
        <p:txBody>
          <a:bodyPr anchorCtr="0" anchor="b" bIns="91425" lIns="91425" rIns="91425" tIns="91425">
            <a:noAutofit/>
          </a:bodyPr>
          <a:lstStyle/>
          <a:p>
            <a:pPr lvl="0" rtl="0" algn="ctr">
              <a:spcBef>
                <a:spcPts val="0"/>
              </a:spcBef>
              <a:buNone/>
            </a:pPr>
            <a:r>
              <a:rPr lang="en" sz="6000"/>
              <a:t>NOW INDIVIDUAL TM</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265500" y="1205825"/>
            <a:ext cx="4045199" cy="1509599"/>
          </a:xfrm>
          <a:prstGeom prst="rect">
            <a:avLst/>
          </a:prstGeom>
        </p:spPr>
        <p:txBody>
          <a:bodyPr anchorCtr="0" anchor="b" bIns="91425" lIns="91425" rIns="91425" tIns="91425">
            <a:noAutofit/>
          </a:bodyPr>
          <a:lstStyle/>
          <a:p>
            <a:pPr lvl="0" rtl="0">
              <a:spcBef>
                <a:spcPts val="0"/>
              </a:spcBef>
              <a:buNone/>
            </a:pPr>
            <a:r>
              <a:rPr lang="en"/>
              <a:t>CREATE A BLOG</a:t>
            </a:r>
          </a:p>
        </p:txBody>
      </p:sp>
      <p:sp>
        <p:nvSpPr>
          <p:cNvPr id="203" name="Shape 203"/>
          <p:cNvSpPr txBox="1"/>
          <p:nvPr>
            <p:ph idx="1" type="subTitle"/>
          </p:nvPr>
        </p:nvSpPr>
        <p:spPr>
          <a:xfrm>
            <a:off x="265500" y="2769000"/>
            <a:ext cx="4045199" cy="1345500"/>
          </a:xfrm>
          <a:prstGeom prst="rect">
            <a:avLst/>
          </a:prstGeom>
        </p:spPr>
        <p:txBody>
          <a:bodyPr anchorCtr="0" anchor="t" bIns="91425" lIns="91425" rIns="91425" tIns="91425">
            <a:noAutofit/>
          </a:bodyPr>
          <a:lstStyle/>
          <a:p>
            <a:pPr lvl="0" rtl="0">
              <a:spcBef>
                <a:spcPts val="0"/>
              </a:spcBef>
              <a:buNone/>
            </a:pPr>
            <a:r>
              <a:rPr lang="en"/>
              <a:t>please put your information like </a:t>
            </a:r>
            <a:r>
              <a:rPr lang="en" u="sng"/>
              <a:t>Info</a:t>
            </a:r>
            <a:r>
              <a:rPr lang="en"/>
              <a:t>, </a:t>
            </a:r>
            <a:r>
              <a:rPr lang="en" u="sng"/>
              <a:t>CV</a:t>
            </a:r>
            <a:r>
              <a:rPr lang="en"/>
              <a:t> and </a:t>
            </a:r>
            <a:r>
              <a:rPr lang="en" u="sng"/>
              <a:t>linkedin</a:t>
            </a:r>
            <a:r>
              <a:rPr lang="en"/>
              <a:t> into your blog</a:t>
            </a:r>
          </a:p>
        </p:txBody>
      </p:sp>
      <p:sp>
        <p:nvSpPr>
          <p:cNvPr id="204" name="Shape 204"/>
          <p:cNvSpPr txBox="1"/>
          <p:nvPr>
            <p:ph idx="2" type="body"/>
          </p:nvPr>
        </p:nvSpPr>
        <p:spPr>
          <a:xfrm>
            <a:off x="4939500" y="724200"/>
            <a:ext cx="3837000" cy="3695099"/>
          </a:xfrm>
          <a:prstGeom prst="rect">
            <a:avLst/>
          </a:prstGeom>
          <a:ln>
            <a:noFill/>
          </a:ln>
        </p:spPr>
        <p:txBody>
          <a:bodyPr anchorCtr="0" anchor="ctr" bIns="91425" lIns="91425" rIns="91425" tIns="91425">
            <a:noAutofit/>
          </a:bodyPr>
          <a:lstStyle/>
          <a:p>
            <a:pPr indent="-228600" lvl="0" marL="457200" rtl="0">
              <a:lnSpc>
                <a:spcPct val="100000"/>
              </a:lnSpc>
              <a:spcBef>
                <a:spcPts val="0"/>
              </a:spcBef>
              <a:buAutoNum type="arabicPeriod"/>
            </a:pPr>
            <a:r>
              <a:rPr lang="en"/>
              <a:t>Create with your </a:t>
            </a:r>
            <a:r>
              <a:rPr lang="en">
                <a:solidFill>
                  <a:srgbClr val="EA9999"/>
                </a:solidFill>
              </a:rPr>
              <a:t>domain</a:t>
            </a:r>
            <a:r>
              <a:rPr lang="en"/>
              <a:t> (+1)</a:t>
            </a:r>
          </a:p>
          <a:p>
            <a:pPr indent="-228600" lvl="0" marL="457200" rtl="0">
              <a:lnSpc>
                <a:spcPct val="100000"/>
              </a:lnSpc>
              <a:spcBef>
                <a:spcPts val="0"/>
              </a:spcBef>
              <a:buAutoNum type="arabicPeriod"/>
            </a:pPr>
            <a:r>
              <a:rPr lang="en"/>
              <a:t>Use on of this blog (Wordpress, </a:t>
            </a:r>
            <a:r>
              <a:rPr lang="en">
                <a:solidFill>
                  <a:srgbClr val="EA9999"/>
                </a:solidFill>
              </a:rPr>
              <a:t>Ghost</a:t>
            </a:r>
            <a:r>
              <a:rPr lang="en"/>
              <a:t>, Svbtle, or </a:t>
            </a:r>
            <a:r>
              <a:rPr lang="en">
                <a:solidFill>
                  <a:srgbClr val="EA9999"/>
                </a:solidFill>
              </a:rPr>
              <a:t>Medium</a:t>
            </a:r>
            <a:r>
              <a:rPr lang="en"/>
              <a:t>)</a:t>
            </a:r>
          </a:p>
          <a:p>
            <a:pPr indent="-228600" lvl="0" marL="457200" rtl="0">
              <a:lnSpc>
                <a:spcPct val="100000"/>
              </a:lnSpc>
              <a:spcBef>
                <a:spcPts val="0"/>
              </a:spcBef>
              <a:buAutoNum type="arabicPeriod"/>
            </a:pPr>
            <a:r>
              <a:rPr lang="en"/>
              <a:t>What is the content ? Technology, </a:t>
            </a:r>
            <a:r>
              <a:rPr lang="en">
                <a:solidFill>
                  <a:srgbClr val="EA9999"/>
                </a:solidFill>
              </a:rPr>
              <a:t>Conference (+1)</a:t>
            </a:r>
            <a:r>
              <a:rPr lang="en"/>
              <a:t>, Participation on AISEC, BLUEJACK, </a:t>
            </a:r>
            <a:r>
              <a:rPr lang="en">
                <a:solidFill>
                  <a:srgbClr val="B6D7A8"/>
                </a:solidFill>
              </a:rPr>
              <a:t>YLI (+3)</a:t>
            </a:r>
            <a:r>
              <a:rPr lang="en"/>
              <a:t>, ACM, </a:t>
            </a:r>
            <a:r>
              <a:rPr lang="en">
                <a:solidFill>
                  <a:srgbClr val="EA9999"/>
                </a:solidFill>
              </a:rPr>
              <a:t>Meetup (+1), </a:t>
            </a:r>
            <a:r>
              <a:rPr lang="en">
                <a:solidFill>
                  <a:srgbClr val="FFFFFF"/>
                </a:solidFill>
              </a:rPr>
              <a:t>TopCoder.</a:t>
            </a:r>
          </a:p>
          <a:p>
            <a:pPr indent="-228600" lvl="0" marL="457200" rtl="0">
              <a:lnSpc>
                <a:spcPct val="100000"/>
              </a:lnSpc>
              <a:spcBef>
                <a:spcPts val="0"/>
              </a:spcBef>
              <a:buClr>
                <a:srgbClr val="FFFFFF"/>
              </a:buClr>
              <a:buAutoNum type="arabicPeriod"/>
            </a:pPr>
            <a:r>
              <a:rPr lang="en">
                <a:solidFill>
                  <a:srgbClr val="FFFFFF"/>
                </a:solidFill>
              </a:rPr>
              <a:t>AND POST IT </a:t>
            </a:r>
            <a:r>
              <a:rPr b="1" lang="en" u="sng">
                <a:solidFill>
                  <a:srgbClr val="FFFFFF"/>
                </a:solidFill>
              </a:rPr>
              <a:t>EVERY WEEK</a:t>
            </a:r>
          </a:p>
          <a:p>
            <a:pPr indent="-228600" lvl="1" marL="914400" rtl="0">
              <a:lnSpc>
                <a:spcPct val="100000"/>
              </a:lnSpc>
              <a:spcBef>
                <a:spcPts val="0"/>
              </a:spcBef>
              <a:buClr>
                <a:srgbClr val="FFFFFF"/>
              </a:buClr>
              <a:buAutoNum type="alphaLcPeriod"/>
            </a:pPr>
            <a:r>
              <a:rPr lang="en">
                <a:solidFill>
                  <a:srgbClr val="FFFFFF"/>
                </a:solidFill>
              </a:rPr>
              <a:t>start from </a:t>
            </a:r>
            <a:r>
              <a:rPr b="1" lang="en">
                <a:solidFill>
                  <a:srgbClr val="FFFFFF"/>
                </a:solidFill>
              </a:rPr>
              <a:t>27-09-2015</a:t>
            </a:r>
            <a:r>
              <a:rPr lang="en">
                <a:solidFill>
                  <a:srgbClr val="FFFFFF"/>
                </a:solidFill>
              </a:rPr>
              <a:t> </a:t>
            </a:r>
          </a:p>
          <a:p>
            <a:pPr indent="-228600" lvl="1" marL="914400" rtl="0">
              <a:lnSpc>
                <a:spcPct val="100000"/>
              </a:lnSpc>
              <a:spcBef>
                <a:spcPts val="0"/>
              </a:spcBef>
              <a:buClr>
                <a:srgbClr val="FFFFFF"/>
              </a:buClr>
              <a:buAutoNum type="alphaLcPeriod"/>
            </a:pPr>
            <a:r>
              <a:rPr lang="en">
                <a:solidFill>
                  <a:srgbClr val="FFFFFF"/>
                </a:solidFill>
              </a:rPr>
              <a:t>ended  </a:t>
            </a:r>
            <a:r>
              <a:rPr b="1" lang="en">
                <a:solidFill>
                  <a:srgbClr val="FFFFFF"/>
                </a:solidFill>
              </a:rPr>
              <a:t>27 - 02 - 2016 </a:t>
            </a:r>
          </a:p>
          <a:p>
            <a:pPr indent="-228600" lvl="1" marL="914400" rtl="0">
              <a:lnSpc>
                <a:spcPct val="100000"/>
              </a:lnSpc>
              <a:spcBef>
                <a:spcPts val="0"/>
              </a:spcBef>
              <a:buClr>
                <a:srgbClr val="FFFFFF"/>
              </a:buClr>
              <a:buAutoNum type="alphaLcPeriod"/>
            </a:pPr>
            <a:r>
              <a:rPr b="1" lang="en">
                <a:solidFill>
                  <a:srgbClr val="FFFFFF"/>
                </a:solidFill>
              </a:rPr>
              <a:t>total 23 Post</a:t>
            </a:r>
          </a:p>
          <a:p>
            <a:pPr indent="-228600" lvl="0" marL="457200" rtl="0">
              <a:lnSpc>
                <a:spcPct val="100000"/>
              </a:lnSpc>
              <a:spcBef>
                <a:spcPts val="0"/>
              </a:spcBef>
              <a:buClr>
                <a:srgbClr val="FFFFFF"/>
              </a:buClr>
              <a:buAutoNum type="arabicPeriod"/>
            </a:pPr>
            <a:r>
              <a:rPr lang="en">
                <a:solidFill>
                  <a:srgbClr val="FFFFFF"/>
                </a:solidFill>
              </a:rPr>
              <a:t>And you need to write blog even it on vacation</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08" name="Shape 208"/>
        <p:cNvGrpSpPr/>
        <p:nvPr/>
      </p:nvGrpSpPr>
      <p:grpSpPr>
        <a:xfrm>
          <a:off x="0" y="0"/>
          <a:ext cx="0" cy="0"/>
          <a:chOff x="0" y="0"/>
          <a:chExt cx="0" cy="0"/>
        </a:xfrm>
      </p:grpSpPr>
      <p:sp>
        <p:nvSpPr>
          <p:cNvPr id="209" name="Shape 209"/>
          <p:cNvSpPr txBox="1"/>
          <p:nvPr>
            <p:ph type="title"/>
          </p:nvPr>
        </p:nvSpPr>
        <p:spPr>
          <a:xfrm>
            <a:off x="490250" y="526350"/>
            <a:ext cx="8058000" cy="4090800"/>
          </a:xfrm>
          <a:prstGeom prst="rect">
            <a:avLst/>
          </a:prstGeom>
        </p:spPr>
        <p:txBody>
          <a:bodyPr anchorCtr="0" anchor="ctr" bIns="91425" lIns="91425" rIns="91425" tIns="91425">
            <a:noAutofit/>
          </a:bodyPr>
          <a:lstStyle/>
          <a:p>
            <a:pPr rtl="0">
              <a:spcBef>
                <a:spcPts val="0"/>
              </a:spcBef>
              <a:buNone/>
            </a:pPr>
            <a:r>
              <a:rPr lang="en" sz="3600"/>
              <a:t>Submit your post (url and title) to </a:t>
            </a:r>
          </a:p>
          <a:p>
            <a:pPr rtl="0">
              <a:spcBef>
                <a:spcPts val="0"/>
              </a:spcBef>
              <a:buNone/>
            </a:pPr>
            <a:r>
              <a:t/>
            </a:r>
            <a:endParaRPr/>
          </a:p>
          <a:p>
            <a:pPr rtl="0">
              <a:spcBef>
                <a:spcPts val="0"/>
              </a:spcBef>
              <a:buNone/>
            </a:pPr>
            <a:r>
              <a:t/>
            </a:r>
            <a:endParaRPr/>
          </a:p>
          <a:p>
            <a:pPr rtl="0">
              <a:spcBef>
                <a:spcPts val="0"/>
              </a:spcBef>
              <a:buNone/>
            </a:pPr>
            <a:r>
              <a:t/>
            </a:r>
            <a:endParaRPr/>
          </a:p>
          <a:p>
            <a:pPr lvl="0" rtl="0">
              <a:spcBef>
                <a:spcPts val="0"/>
              </a:spcBef>
              <a:buNone/>
            </a:pPr>
            <a:r>
              <a:t/>
            </a:r>
            <a:endParaRPr/>
          </a:p>
        </p:txBody>
      </p:sp>
      <p:pic>
        <p:nvPicPr>
          <p:cNvPr id="210" name="Shape 210"/>
          <p:cNvPicPr preferRelativeResize="0"/>
          <p:nvPr/>
        </p:nvPicPr>
        <p:blipFill>
          <a:blip r:embed="rId3">
            <a:alphaModFix/>
          </a:blip>
          <a:stretch>
            <a:fillRect/>
          </a:stretch>
        </p:blipFill>
        <p:spPr>
          <a:xfrm>
            <a:off x="1042100" y="1755324"/>
            <a:ext cx="4157623" cy="1325250"/>
          </a:xfrm>
          <a:prstGeom prst="rect">
            <a:avLst/>
          </a:prstGeom>
          <a:noFill/>
          <a:ln>
            <a:noFill/>
          </a:ln>
        </p:spPr>
      </p:pic>
      <p:sp>
        <p:nvSpPr>
          <p:cNvPr id="211" name="Shape 211"/>
          <p:cNvSpPr txBox="1"/>
          <p:nvPr/>
        </p:nvSpPr>
        <p:spPr>
          <a:xfrm>
            <a:off x="490250" y="3575850"/>
            <a:ext cx="6330300" cy="1041299"/>
          </a:xfrm>
          <a:prstGeom prst="rect">
            <a:avLst/>
          </a:prstGeom>
          <a:noFill/>
          <a:ln>
            <a:noFill/>
          </a:ln>
        </p:spPr>
        <p:txBody>
          <a:bodyPr anchorCtr="0" anchor="t" bIns="91425" lIns="91425" rIns="91425" tIns="91425">
            <a:noAutofit/>
          </a:bodyPr>
          <a:lstStyle/>
          <a:p>
            <a:pPr rtl="0">
              <a:spcBef>
                <a:spcPts val="0"/>
              </a:spcBef>
              <a:buNone/>
            </a:pPr>
            <a:r>
              <a:rPr lang="en" sz="3600" u="sng">
                <a:latin typeface="Proxima Nova"/>
                <a:ea typeface="Proxima Nova"/>
                <a:cs typeface="Proxima Nova"/>
                <a:sym typeface="Proxima Nova"/>
                <a:hlinkClick r:id="rId4"/>
              </a:rPr>
              <a:t>https://LG01LEC.hasibuan.me</a:t>
            </a:r>
          </a:p>
          <a:p>
            <a:pPr>
              <a:spcBef>
                <a:spcPts val="0"/>
              </a:spcBef>
              <a:buNone/>
            </a:pPr>
            <a:r>
              <a:t/>
            </a:r>
            <a:endParaRPr sz="3600">
              <a:solidFill>
                <a:srgbClr val="0000FF"/>
              </a:solidFill>
              <a:latin typeface="Proxima Nova"/>
              <a:ea typeface="Proxima Nova"/>
              <a:cs typeface="Proxima Nova"/>
              <a:sym typeface="Proxima Nova"/>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0" name="Shape 60"/>
        <p:cNvGrpSpPr/>
        <p:nvPr/>
      </p:nvGrpSpPr>
      <p:grpSpPr>
        <a:xfrm>
          <a:off x="0" y="0"/>
          <a:ext cx="0" cy="0"/>
          <a:chOff x="0" y="0"/>
          <a:chExt cx="0" cy="0"/>
        </a:xfrm>
      </p:grpSpPr>
      <p:sp>
        <p:nvSpPr>
          <p:cNvPr id="61" name="Shape 61"/>
          <p:cNvSpPr txBox="1"/>
          <p:nvPr>
            <p:ph type="title"/>
          </p:nvPr>
        </p:nvSpPr>
        <p:spPr>
          <a:xfrm>
            <a:off x="490250" y="526350"/>
            <a:ext cx="7676700" cy="4090800"/>
          </a:xfrm>
          <a:prstGeom prst="rect">
            <a:avLst/>
          </a:prstGeom>
        </p:spPr>
        <p:txBody>
          <a:bodyPr anchorCtr="0" anchor="ctr" bIns="91425" lIns="91425" rIns="91425" tIns="91425">
            <a:noAutofit/>
          </a:bodyPr>
          <a:lstStyle/>
          <a:p>
            <a:pPr lvl="0" rtl="0">
              <a:spcBef>
                <a:spcPts val="0"/>
              </a:spcBef>
              <a:buNone/>
            </a:pPr>
            <a:r>
              <a:rPr lang="en"/>
              <a:t>Let’s Start with Introduction.</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FEFEF"/>
        </a:solidFill>
      </p:bgPr>
    </p:bg>
    <p:spTree>
      <p:nvGrpSpPr>
        <p:cNvPr id="215" name="Shape 215"/>
        <p:cNvGrpSpPr/>
        <p:nvPr/>
      </p:nvGrpSpPr>
      <p:grpSpPr>
        <a:xfrm>
          <a:off x="0" y="0"/>
          <a:ext cx="0" cy="0"/>
          <a:chOff x="0" y="0"/>
          <a:chExt cx="0" cy="0"/>
        </a:xfrm>
      </p:grpSpPr>
      <p:pic>
        <p:nvPicPr>
          <p:cNvPr id="216" name="Shape 216"/>
          <p:cNvPicPr preferRelativeResize="0"/>
          <p:nvPr/>
        </p:nvPicPr>
        <p:blipFill>
          <a:blip r:embed="rId3">
            <a:alphaModFix/>
          </a:blip>
          <a:stretch>
            <a:fillRect/>
          </a:stretch>
        </p:blipFill>
        <p:spPr>
          <a:xfrm>
            <a:off x="2655025" y="0"/>
            <a:ext cx="4403589" cy="514350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pic>
        <p:nvPicPr>
          <p:cNvPr id="221" name="Shape 221"/>
          <p:cNvPicPr preferRelativeResize="0"/>
          <p:nvPr/>
        </p:nvPicPr>
        <p:blipFill rotWithShape="1">
          <a:blip r:embed="rId3">
            <a:alphaModFix/>
          </a:blip>
          <a:srcRect b="6585" l="0" r="0" t="8769"/>
          <a:stretch/>
        </p:blipFill>
        <p:spPr>
          <a:xfrm>
            <a:off x="-30675" y="0"/>
            <a:ext cx="9144002" cy="5143501"/>
          </a:xfrm>
          <a:prstGeom prst="rect">
            <a:avLst/>
          </a:prstGeom>
          <a:noFill/>
          <a:ln>
            <a:noFill/>
          </a:ln>
        </p:spPr>
      </p:pic>
      <p:sp>
        <p:nvSpPr>
          <p:cNvPr id="222" name="Shape 222"/>
          <p:cNvSpPr txBox="1"/>
          <p:nvPr>
            <p:ph type="title"/>
          </p:nvPr>
        </p:nvSpPr>
        <p:spPr>
          <a:xfrm>
            <a:off x="397300" y="403100"/>
            <a:ext cx="4476600" cy="538199"/>
          </a:xfrm>
          <a:prstGeom prst="rect">
            <a:avLst/>
          </a:prstGeom>
          <a:noFill/>
          <a:ln>
            <a:noFill/>
          </a:ln>
        </p:spPr>
        <p:txBody>
          <a:bodyPr anchorCtr="0" anchor="t" bIns="91425" lIns="91425" rIns="91425" tIns="91425">
            <a:noAutofit/>
          </a:bodyPr>
          <a:lstStyle/>
          <a:p>
            <a:pPr indent="0" lvl="0" marL="0" rtl="0">
              <a:spcBef>
                <a:spcPts val="0"/>
              </a:spcBef>
              <a:buNone/>
            </a:pPr>
            <a:r>
              <a:rPr lang="en" sz="2400">
                <a:solidFill>
                  <a:srgbClr val="FFFFFF"/>
                </a:solidFill>
              </a:rPr>
              <a:t>EXTRA SCORE</a:t>
            </a:r>
          </a:p>
        </p:txBody>
      </p:sp>
      <p:cxnSp>
        <p:nvCxnSpPr>
          <p:cNvPr id="223" name="Shape 223"/>
          <p:cNvCxnSpPr/>
          <p:nvPr/>
        </p:nvCxnSpPr>
        <p:spPr>
          <a:xfrm>
            <a:off x="513200" y="1125750"/>
            <a:ext cx="4442100" cy="0"/>
          </a:xfrm>
          <a:prstGeom prst="straightConnector1">
            <a:avLst/>
          </a:prstGeom>
          <a:noFill/>
          <a:ln cap="flat" cmpd="sng" w="19050">
            <a:solidFill>
              <a:srgbClr val="FFFFFF"/>
            </a:solidFill>
            <a:prstDash val="dot"/>
            <a:round/>
            <a:headEnd len="lg" w="lg" type="none"/>
            <a:tailEnd len="lg" w="lg" type="none"/>
          </a:ln>
        </p:spPr>
      </p:cxnSp>
      <p:sp>
        <p:nvSpPr>
          <p:cNvPr id="224" name="Shape 224"/>
          <p:cNvSpPr txBox="1"/>
          <p:nvPr>
            <p:ph idx="1" type="body"/>
          </p:nvPr>
        </p:nvSpPr>
        <p:spPr>
          <a:xfrm>
            <a:off x="432350" y="1310225"/>
            <a:ext cx="4476600" cy="2861699"/>
          </a:xfrm>
          <a:prstGeom prst="rect">
            <a:avLst/>
          </a:prstGeom>
          <a:noFill/>
          <a:ln>
            <a:noFill/>
          </a:ln>
        </p:spPr>
        <p:txBody>
          <a:bodyPr anchorCtr="0" anchor="t" bIns="91425" lIns="91425" rIns="91425" tIns="91425">
            <a:noAutofit/>
          </a:bodyPr>
          <a:lstStyle/>
          <a:p>
            <a:pPr lvl="0" rtl="0">
              <a:lnSpc>
                <a:spcPct val="100000"/>
              </a:lnSpc>
              <a:spcBef>
                <a:spcPts val="0"/>
              </a:spcBef>
              <a:spcAft>
                <a:spcPts val="0"/>
              </a:spcAft>
              <a:buNone/>
            </a:pPr>
            <a:r>
              <a:rPr b="1" lang="en" sz="4200">
                <a:solidFill>
                  <a:schemeClr val="lt1"/>
                </a:solidFill>
              </a:rPr>
              <a:t>+50% - 100% score based on Group Project will be added to your UAS</a:t>
            </a:r>
          </a:p>
        </p:txBody>
      </p:sp>
      <p:grpSp>
        <p:nvGrpSpPr>
          <p:cNvPr id="225" name="Shape 225"/>
          <p:cNvGrpSpPr/>
          <p:nvPr/>
        </p:nvGrpSpPr>
        <p:grpSpPr>
          <a:xfrm>
            <a:off x="5364793" y="864519"/>
            <a:ext cx="3307407" cy="3307407"/>
            <a:chOff x="5364793" y="864519"/>
            <a:chExt cx="3307407" cy="3307407"/>
          </a:xfrm>
        </p:grpSpPr>
        <p:grpSp>
          <p:nvGrpSpPr>
            <p:cNvPr id="226" name="Shape 226"/>
            <p:cNvGrpSpPr/>
            <p:nvPr/>
          </p:nvGrpSpPr>
          <p:grpSpPr>
            <a:xfrm>
              <a:off x="5364793" y="864519"/>
              <a:ext cx="3307407" cy="2296138"/>
              <a:chOff x="5212393" y="864519"/>
              <a:chExt cx="3307407" cy="2296138"/>
            </a:xfrm>
          </p:grpSpPr>
          <p:sp>
            <p:nvSpPr>
              <p:cNvPr id="227" name="Shape 227"/>
              <p:cNvSpPr/>
              <p:nvPr/>
            </p:nvSpPr>
            <p:spPr>
              <a:xfrm>
                <a:off x="5212393" y="86451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28" name="Shape 228"/>
              <p:cNvSpPr/>
              <p:nvPr/>
            </p:nvSpPr>
            <p:spPr>
              <a:xfrm>
                <a:off x="5549484" y="86451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29" name="Shape 229"/>
              <p:cNvSpPr/>
              <p:nvPr/>
            </p:nvSpPr>
            <p:spPr>
              <a:xfrm>
                <a:off x="5212393" y="120160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30" name="Shape 230"/>
              <p:cNvSpPr/>
              <p:nvPr/>
            </p:nvSpPr>
            <p:spPr>
              <a:xfrm>
                <a:off x="5549484" y="120160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31" name="Shape 231"/>
              <p:cNvSpPr/>
              <p:nvPr/>
            </p:nvSpPr>
            <p:spPr>
              <a:xfrm>
                <a:off x="5886575" y="86451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32" name="Shape 232"/>
              <p:cNvSpPr/>
              <p:nvPr/>
            </p:nvSpPr>
            <p:spPr>
              <a:xfrm>
                <a:off x="6223662" y="86451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33" name="Shape 233"/>
              <p:cNvSpPr/>
              <p:nvPr/>
            </p:nvSpPr>
            <p:spPr>
              <a:xfrm>
                <a:off x="5886575" y="120160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34" name="Shape 234"/>
              <p:cNvSpPr/>
              <p:nvPr/>
            </p:nvSpPr>
            <p:spPr>
              <a:xfrm>
                <a:off x="6223662" y="120160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35" name="Shape 235"/>
              <p:cNvSpPr/>
              <p:nvPr/>
            </p:nvSpPr>
            <p:spPr>
              <a:xfrm>
                <a:off x="6560753" y="86451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36" name="Shape 236"/>
              <p:cNvSpPr/>
              <p:nvPr/>
            </p:nvSpPr>
            <p:spPr>
              <a:xfrm>
                <a:off x="6897843" y="86451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37" name="Shape 237"/>
              <p:cNvSpPr/>
              <p:nvPr/>
            </p:nvSpPr>
            <p:spPr>
              <a:xfrm>
                <a:off x="6560753" y="120160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38" name="Shape 238"/>
              <p:cNvSpPr/>
              <p:nvPr/>
            </p:nvSpPr>
            <p:spPr>
              <a:xfrm>
                <a:off x="6897843" y="120160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39" name="Shape 239"/>
              <p:cNvSpPr/>
              <p:nvPr/>
            </p:nvSpPr>
            <p:spPr>
              <a:xfrm>
                <a:off x="7234932" y="86451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40" name="Shape 240"/>
              <p:cNvSpPr/>
              <p:nvPr/>
            </p:nvSpPr>
            <p:spPr>
              <a:xfrm>
                <a:off x="7572022" y="86451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41" name="Shape 241"/>
              <p:cNvSpPr/>
              <p:nvPr/>
            </p:nvSpPr>
            <p:spPr>
              <a:xfrm>
                <a:off x="7234932" y="120160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42" name="Shape 242"/>
              <p:cNvSpPr/>
              <p:nvPr/>
            </p:nvSpPr>
            <p:spPr>
              <a:xfrm>
                <a:off x="7572022" y="120160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43" name="Shape 243"/>
              <p:cNvSpPr/>
              <p:nvPr/>
            </p:nvSpPr>
            <p:spPr>
              <a:xfrm>
                <a:off x="7909113" y="86451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44" name="Shape 244"/>
              <p:cNvSpPr/>
              <p:nvPr/>
            </p:nvSpPr>
            <p:spPr>
              <a:xfrm>
                <a:off x="8246200" y="86451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45" name="Shape 245"/>
              <p:cNvSpPr/>
              <p:nvPr/>
            </p:nvSpPr>
            <p:spPr>
              <a:xfrm>
                <a:off x="7909113" y="120160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46" name="Shape 246"/>
              <p:cNvSpPr/>
              <p:nvPr/>
            </p:nvSpPr>
            <p:spPr>
              <a:xfrm>
                <a:off x="8246200" y="120160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47" name="Shape 247"/>
              <p:cNvSpPr/>
              <p:nvPr/>
            </p:nvSpPr>
            <p:spPr>
              <a:xfrm>
                <a:off x="5212393" y="153869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48" name="Shape 248"/>
              <p:cNvSpPr/>
              <p:nvPr/>
            </p:nvSpPr>
            <p:spPr>
              <a:xfrm>
                <a:off x="5549484" y="153869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49" name="Shape 249"/>
              <p:cNvSpPr/>
              <p:nvPr/>
            </p:nvSpPr>
            <p:spPr>
              <a:xfrm>
                <a:off x="5212393" y="187578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50" name="Shape 250"/>
              <p:cNvSpPr/>
              <p:nvPr/>
            </p:nvSpPr>
            <p:spPr>
              <a:xfrm>
                <a:off x="5549484" y="187578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51" name="Shape 251"/>
              <p:cNvSpPr/>
              <p:nvPr/>
            </p:nvSpPr>
            <p:spPr>
              <a:xfrm>
                <a:off x="5886575" y="153869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52" name="Shape 252"/>
              <p:cNvSpPr/>
              <p:nvPr/>
            </p:nvSpPr>
            <p:spPr>
              <a:xfrm>
                <a:off x="6223662" y="153869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53" name="Shape 253"/>
              <p:cNvSpPr/>
              <p:nvPr/>
            </p:nvSpPr>
            <p:spPr>
              <a:xfrm>
                <a:off x="5886575" y="187578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54" name="Shape 254"/>
              <p:cNvSpPr/>
              <p:nvPr/>
            </p:nvSpPr>
            <p:spPr>
              <a:xfrm>
                <a:off x="6223662" y="187578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55" name="Shape 255"/>
              <p:cNvSpPr/>
              <p:nvPr/>
            </p:nvSpPr>
            <p:spPr>
              <a:xfrm>
                <a:off x="6560753" y="153869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56" name="Shape 256"/>
              <p:cNvSpPr/>
              <p:nvPr/>
            </p:nvSpPr>
            <p:spPr>
              <a:xfrm>
                <a:off x="6897843" y="153869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57" name="Shape 257"/>
              <p:cNvSpPr/>
              <p:nvPr/>
            </p:nvSpPr>
            <p:spPr>
              <a:xfrm>
                <a:off x="6560753" y="187578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58" name="Shape 258"/>
              <p:cNvSpPr/>
              <p:nvPr/>
            </p:nvSpPr>
            <p:spPr>
              <a:xfrm>
                <a:off x="6897843" y="187578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59" name="Shape 259"/>
              <p:cNvSpPr/>
              <p:nvPr/>
            </p:nvSpPr>
            <p:spPr>
              <a:xfrm>
                <a:off x="7234932" y="153869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60" name="Shape 260"/>
              <p:cNvSpPr/>
              <p:nvPr/>
            </p:nvSpPr>
            <p:spPr>
              <a:xfrm>
                <a:off x="7572022" y="153869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61" name="Shape 261"/>
              <p:cNvSpPr/>
              <p:nvPr/>
            </p:nvSpPr>
            <p:spPr>
              <a:xfrm>
                <a:off x="7234932" y="187578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62" name="Shape 262"/>
              <p:cNvSpPr/>
              <p:nvPr/>
            </p:nvSpPr>
            <p:spPr>
              <a:xfrm>
                <a:off x="7572022" y="187578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63" name="Shape 263"/>
              <p:cNvSpPr/>
              <p:nvPr/>
            </p:nvSpPr>
            <p:spPr>
              <a:xfrm>
                <a:off x="7909113" y="153869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64" name="Shape 264"/>
              <p:cNvSpPr/>
              <p:nvPr/>
            </p:nvSpPr>
            <p:spPr>
              <a:xfrm>
                <a:off x="8246200" y="1538699"/>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65" name="Shape 265"/>
              <p:cNvSpPr/>
              <p:nvPr/>
            </p:nvSpPr>
            <p:spPr>
              <a:xfrm>
                <a:off x="7909113" y="187578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66" name="Shape 266"/>
              <p:cNvSpPr/>
              <p:nvPr/>
            </p:nvSpPr>
            <p:spPr>
              <a:xfrm>
                <a:off x="8246200" y="187578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67" name="Shape 267"/>
              <p:cNvSpPr/>
              <p:nvPr/>
            </p:nvSpPr>
            <p:spPr>
              <a:xfrm>
                <a:off x="5212393" y="221287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68" name="Shape 268"/>
              <p:cNvSpPr/>
              <p:nvPr/>
            </p:nvSpPr>
            <p:spPr>
              <a:xfrm>
                <a:off x="5549484" y="221287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69" name="Shape 269"/>
              <p:cNvSpPr/>
              <p:nvPr/>
            </p:nvSpPr>
            <p:spPr>
              <a:xfrm>
                <a:off x="5212393" y="254996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70" name="Shape 270"/>
              <p:cNvSpPr/>
              <p:nvPr/>
            </p:nvSpPr>
            <p:spPr>
              <a:xfrm>
                <a:off x="5549484" y="254996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71" name="Shape 271"/>
              <p:cNvSpPr/>
              <p:nvPr/>
            </p:nvSpPr>
            <p:spPr>
              <a:xfrm>
                <a:off x="5886575" y="221287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72" name="Shape 272"/>
              <p:cNvSpPr/>
              <p:nvPr/>
            </p:nvSpPr>
            <p:spPr>
              <a:xfrm>
                <a:off x="6223662" y="221287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73" name="Shape 273"/>
              <p:cNvSpPr/>
              <p:nvPr/>
            </p:nvSpPr>
            <p:spPr>
              <a:xfrm>
                <a:off x="5886575" y="254996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74" name="Shape 274"/>
              <p:cNvSpPr/>
              <p:nvPr/>
            </p:nvSpPr>
            <p:spPr>
              <a:xfrm>
                <a:off x="6223662" y="254996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75" name="Shape 275"/>
              <p:cNvSpPr/>
              <p:nvPr/>
            </p:nvSpPr>
            <p:spPr>
              <a:xfrm>
                <a:off x="6560753" y="221287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76" name="Shape 276"/>
              <p:cNvSpPr/>
              <p:nvPr/>
            </p:nvSpPr>
            <p:spPr>
              <a:xfrm>
                <a:off x="6897843" y="221287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77" name="Shape 277"/>
              <p:cNvSpPr/>
              <p:nvPr/>
            </p:nvSpPr>
            <p:spPr>
              <a:xfrm>
                <a:off x="6560753" y="254996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78" name="Shape 278"/>
              <p:cNvSpPr/>
              <p:nvPr/>
            </p:nvSpPr>
            <p:spPr>
              <a:xfrm>
                <a:off x="6897843" y="254996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79" name="Shape 279"/>
              <p:cNvSpPr/>
              <p:nvPr/>
            </p:nvSpPr>
            <p:spPr>
              <a:xfrm>
                <a:off x="7234932" y="221287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80" name="Shape 280"/>
              <p:cNvSpPr/>
              <p:nvPr/>
            </p:nvSpPr>
            <p:spPr>
              <a:xfrm>
                <a:off x="7572022" y="221287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81" name="Shape 281"/>
              <p:cNvSpPr/>
              <p:nvPr/>
            </p:nvSpPr>
            <p:spPr>
              <a:xfrm>
                <a:off x="7234932" y="254996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82" name="Shape 282"/>
              <p:cNvSpPr/>
              <p:nvPr/>
            </p:nvSpPr>
            <p:spPr>
              <a:xfrm>
                <a:off x="7572022" y="254996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83" name="Shape 283"/>
              <p:cNvSpPr/>
              <p:nvPr/>
            </p:nvSpPr>
            <p:spPr>
              <a:xfrm>
                <a:off x="7909113" y="221287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84" name="Shape 284"/>
              <p:cNvSpPr/>
              <p:nvPr/>
            </p:nvSpPr>
            <p:spPr>
              <a:xfrm>
                <a:off x="8246200" y="221287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85" name="Shape 285"/>
              <p:cNvSpPr/>
              <p:nvPr/>
            </p:nvSpPr>
            <p:spPr>
              <a:xfrm>
                <a:off x="7909113" y="254996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86" name="Shape 286"/>
              <p:cNvSpPr/>
              <p:nvPr/>
            </p:nvSpPr>
            <p:spPr>
              <a:xfrm>
                <a:off x="8246200" y="2549968"/>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87" name="Shape 287"/>
              <p:cNvSpPr/>
              <p:nvPr/>
            </p:nvSpPr>
            <p:spPr>
              <a:xfrm>
                <a:off x="5212393" y="2887057"/>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88" name="Shape 288"/>
              <p:cNvSpPr/>
              <p:nvPr/>
            </p:nvSpPr>
            <p:spPr>
              <a:xfrm>
                <a:off x="5549484" y="2887057"/>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89" name="Shape 289"/>
              <p:cNvSpPr/>
              <p:nvPr/>
            </p:nvSpPr>
            <p:spPr>
              <a:xfrm>
                <a:off x="5886575" y="2887057"/>
                <a:ext cx="273600" cy="2736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grpSp>
        <p:grpSp>
          <p:nvGrpSpPr>
            <p:cNvPr id="290" name="Shape 290"/>
            <p:cNvGrpSpPr/>
            <p:nvPr/>
          </p:nvGrpSpPr>
          <p:grpSpPr>
            <a:xfrm>
              <a:off x="5364793" y="2887057"/>
              <a:ext cx="3307407" cy="1284869"/>
              <a:chOff x="5212393" y="2887057"/>
              <a:chExt cx="3307407" cy="1284869"/>
            </a:xfrm>
          </p:grpSpPr>
          <p:sp>
            <p:nvSpPr>
              <p:cNvPr id="291" name="Shape 291"/>
              <p:cNvSpPr/>
              <p:nvPr/>
            </p:nvSpPr>
            <p:spPr>
              <a:xfrm>
                <a:off x="5212393" y="322414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292" name="Shape 292"/>
              <p:cNvSpPr/>
              <p:nvPr/>
            </p:nvSpPr>
            <p:spPr>
              <a:xfrm>
                <a:off x="5549484" y="322414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293" name="Shape 293"/>
              <p:cNvSpPr/>
              <p:nvPr/>
            </p:nvSpPr>
            <p:spPr>
              <a:xfrm>
                <a:off x="6223662" y="288705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294" name="Shape 294"/>
              <p:cNvSpPr/>
              <p:nvPr/>
            </p:nvSpPr>
            <p:spPr>
              <a:xfrm>
                <a:off x="5886575" y="322414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295" name="Shape 295"/>
              <p:cNvSpPr/>
              <p:nvPr/>
            </p:nvSpPr>
            <p:spPr>
              <a:xfrm>
                <a:off x="6223662" y="322414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296" name="Shape 296"/>
              <p:cNvSpPr/>
              <p:nvPr/>
            </p:nvSpPr>
            <p:spPr>
              <a:xfrm>
                <a:off x="6560753" y="288705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297" name="Shape 297"/>
              <p:cNvSpPr/>
              <p:nvPr/>
            </p:nvSpPr>
            <p:spPr>
              <a:xfrm>
                <a:off x="6897843" y="288705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298" name="Shape 298"/>
              <p:cNvSpPr/>
              <p:nvPr/>
            </p:nvSpPr>
            <p:spPr>
              <a:xfrm>
                <a:off x="6560753" y="322414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299" name="Shape 299"/>
              <p:cNvSpPr/>
              <p:nvPr/>
            </p:nvSpPr>
            <p:spPr>
              <a:xfrm>
                <a:off x="6897843" y="322414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00" name="Shape 300"/>
              <p:cNvSpPr/>
              <p:nvPr/>
            </p:nvSpPr>
            <p:spPr>
              <a:xfrm>
                <a:off x="7234932" y="288705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01" name="Shape 301"/>
              <p:cNvSpPr/>
              <p:nvPr/>
            </p:nvSpPr>
            <p:spPr>
              <a:xfrm>
                <a:off x="7572022" y="288705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02" name="Shape 302"/>
              <p:cNvSpPr/>
              <p:nvPr/>
            </p:nvSpPr>
            <p:spPr>
              <a:xfrm>
                <a:off x="7234932" y="322414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03" name="Shape 303"/>
              <p:cNvSpPr/>
              <p:nvPr/>
            </p:nvSpPr>
            <p:spPr>
              <a:xfrm>
                <a:off x="7572022" y="322414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04" name="Shape 304"/>
              <p:cNvSpPr/>
              <p:nvPr/>
            </p:nvSpPr>
            <p:spPr>
              <a:xfrm>
                <a:off x="7909113" y="288705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05" name="Shape 305"/>
              <p:cNvSpPr/>
              <p:nvPr/>
            </p:nvSpPr>
            <p:spPr>
              <a:xfrm>
                <a:off x="8246200" y="288705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06" name="Shape 306"/>
              <p:cNvSpPr/>
              <p:nvPr/>
            </p:nvSpPr>
            <p:spPr>
              <a:xfrm>
                <a:off x="7909113" y="322414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07" name="Shape 307"/>
              <p:cNvSpPr/>
              <p:nvPr/>
            </p:nvSpPr>
            <p:spPr>
              <a:xfrm>
                <a:off x="8246200" y="322414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08" name="Shape 308"/>
              <p:cNvSpPr/>
              <p:nvPr/>
            </p:nvSpPr>
            <p:spPr>
              <a:xfrm>
                <a:off x="5212393" y="356123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09" name="Shape 309"/>
              <p:cNvSpPr/>
              <p:nvPr/>
            </p:nvSpPr>
            <p:spPr>
              <a:xfrm>
                <a:off x="5549484" y="356123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10" name="Shape 310"/>
              <p:cNvSpPr/>
              <p:nvPr/>
            </p:nvSpPr>
            <p:spPr>
              <a:xfrm>
                <a:off x="5212393" y="3898326"/>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11" name="Shape 311"/>
              <p:cNvSpPr/>
              <p:nvPr/>
            </p:nvSpPr>
            <p:spPr>
              <a:xfrm>
                <a:off x="5549484" y="3898326"/>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12" name="Shape 312"/>
              <p:cNvSpPr/>
              <p:nvPr/>
            </p:nvSpPr>
            <p:spPr>
              <a:xfrm>
                <a:off x="5886575" y="356123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13" name="Shape 313"/>
              <p:cNvSpPr/>
              <p:nvPr/>
            </p:nvSpPr>
            <p:spPr>
              <a:xfrm>
                <a:off x="6223662" y="356123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14" name="Shape 314"/>
              <p:cNvSpPr/>
              <p:nvPr/>
            </p:nvSpPr>
            <p:spPr>
              <a:xfrm>
                <a:off x="5886575" y="3898326"/>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15" name="Shape 315"/>
              <p:cNvSpPr/>
              <p:nvPr/>
            </p:nvSpPr>
            <p:spPr>
              <a:xfrm>
                <a:off x="6223662" y="3898326"/>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16" name="Shape 316"/>
              <p:cNvSpPr/>
              <p:nvPr/>
            </p:nvSpPr>
            <p:spPr>
              <a:xfrm>
                <a:off x="6560753" y="356123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17" name="Shape 317"/>
              <p:cNvSpPr/>
              <p:nvPr/>
            </p:nvSpPr>
            <p:spPr>
              <a:xfrm>
                <a:off x="6897843" y="356123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18" name="Shape 318"/>
              <p:cNvSpPr/>
              <p:nvPr/>
            </p:nvSpPr>
            <p:spPr>
              <a:xfrm>
                <a:off x="6560753" y="3898326"/>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19" name="Shape 319"/>
              <p:cNvSpPr/>
              <p:nvPr/>
            </p:nvSpPr>
            <p:spPr>
              <a:xfrm>
                <a:off x="6897843" y="3898326"/>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20" name="Shape 320"/>
              <p:cNvSpPr/>
              <p:nvPr/>
            </p:nvSpPr>
            <p:spPr>
              <a:xfrm>
                <a:off x="7234932" y="356123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21" name="Shape 321"/>
              <p:cNvSpPr/>
              <p:nvPr/>
            </p:nvSpPr>
            <p:spPr>
              <a:xfrm>
                <a:off x="7572022" y="356123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22" name="Shape 322"/>
              <p:cNvSpPr/>
              <p:nvPr/>
            </p:nvSpPr>
            <p:spPr>
              <a:xfrm>
                <a:off x="7234932" y="3898326"/>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23" name="Shape 323"/>
              <p:cNvSpPr/>
              <p:nvPr/>
            </p:nvSpPr>
            <p:spPr>
              <a:xfrm>
                <a:off x="7572022" y="3898326"/>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24" name="Shape 324"/>
              <p:cNvSpPr/>
              <p:nvPr/>
            </p:nvSpPr>
            <p:spPr>
              <a:xfrm>
                <a:off x="7909113" y="356123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25" name="Shape 325"/>
              <p:cNvSpPr/>
              <p:nvPr/>
            </p:nvSpPr>
            <p:spPr>
              <a:xfrm>
                <a:off x="8246200" y="3561237"/>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26" name="Shape 326"/>
              <p:cNvSpPr/>
              <p:nvPr/>
            </p:nvSpPr>
            <p:spPr>
              <a:xfrm>
                <a:off x="7909113" y="3898326"/>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
            <p:nvSpPr>
              <p:cNvPr id="327" name="Shape 327"/>
              <p:cNvSpPr/>
              <p:nvPr/>
            </p:nvSpPr>
            <p:spPr>
              <a:xfrm>
                <a:off x="8246200" y="3898326"/>
                <a:ext cx="273600" cy="273600"/>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grpSp>
      </p:gr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pic>
        <p:nvPicPr>
          <p:cNvPr id="332" name="Shape 332"/>
          <p:cNvPicPr preferRelativeResize="0"/>
          <p:nvPr/>
        </p:nvPicPr>
        <p:blipFill rotWithShape="1">
          <a:blip r:embed="rId3">
            <a:alphaModFix/>
          </a:blip>
          <a:srcRect b="15419" l="0" r="0" t="0"/>
          <a:stretch/>
        </p:blipFill>
        <p:spPr>
          <a:xfrm>
            <a:off x="0" y="0"/>
            <a:ext cx="9144002" cy="5143500"/>
          </a:xfrm>
          <a:prstGeom prst="rect">
            <a:avLst/>
          </a:prstGeom>
          <a:noFill/>
          <a:ln>
            <a:noFill/>
          </a:ln>
        </p:spPr>
      </p:pic>
      <p:sp>
        <p:nvSpPr>
          <p:cNvPr id="333" name="Shape 333"/>
          <p:cNvSpPr/>
          <p:nvPr/>
        </p:nvSpPr>
        <p:spPr>
          <a:xfrm>
            <a:off x="0" y="1464750"/>
            <a:ext cx="9144000" cy="2213999"/>
          </a:xfrm>
          <a:prstGeom prst="rect">
            <a:avLst/>
          </a:prstGeom>
          <a:solidFill>
            <a:srgbClr val="000000">
              <a:alpha val="78080"/>
            </a:srgbClr>
          </a:solidFill>
          <a:ln>
            <a:noFill/>
          </a:ln>
        </p:spPr>
        <p:txBody>
          <a:bodyPr anchorCtr="0" anchor="ctr" bIns="91425" lIns="91425" rIns="91425" tIns="91425">
            <a:noAutofit/>
          </a:bodyPr>
          <a:lstStyle/>
          <a:p>
            <a:pPr>
              <a:spcBef>
                <a:spcPts val="0"/>
              </a:spcBef>
              <a:buNone/>
            </a:pPr>
            <a:r>
              <a:t/>
            </a:r>
            <a:endParaRPr/>
          </a:p>
        </p:txBody>
      </p:sp>
      <p:sp>
        <p:nvSpPr>
          <p:cNvPr id="334" name="Shape 334"/>
          <p:cNvSpPr txBox="1"/>
          <p:nvPr>
            <p:ph type="title"/>
          </p:nvPr>
        </p:nvSpPr>
        <p:spPr>
          <a:xfrm>
            <a:off x="490250" y="2011950"/>
            <a:ext cx="2553599" cy="1119599"/>
          </a:xfrm>
          <a:prstGeom prst="rect">
            <a:avLst/>
          </a:prstGeom>
          <a:noFill/>
          <a:ln>
            <a:noFill/>
          </a:ln>
        </p:spPr>
        <p:txBody>
          <a:bodyPr anchorCtr="0" anchor="ctr" bIns="91425" lIns="91425" rIns="91425" tIns="91425">
            <a:noAutofit/>
          </a:bodyPr>
          <a:lstStyle/>
          <a:p>
            <a:pPr lvl="0" rtl="0">
              <a:spcBef>
                <a:spcPts val="0"/>
              </a:spcBef>
              <a:buNone/>
            </a:pPr>
            <a:r>
              <a:rPr lang="en" sz="3000">
                <a:solidFill>
                  <a:srgbClr val="FFFFFF"/>
                </a:solidFill>
              </a:rPr>
              <a:t>About</a:t>
            </a:r>
          </a:p>
          <a:p>
            <a:pPr lvl="0" rtl="0">
              <a:spcBef>
                <a:spcPts val="0"/>
              </a:spcBef>
              <a:buNone/>
            </a:pPr>
            <a:r>
              <a:rPr lang="en" sz="3000">
                <a:solidFill>
                  <a:srgbClr val="FFFFFF"/>
                </a:solidFill>
              </a:rPr>
              <a:t>TM</a:t>
            </a:r>
          </a:p>
        </p:txBody>
      </p:sp>
      <p:cxnSp>
        <p:nvCxnSpPr>
          <p:cNvPr id="335" name="Shape 335"/>
          <p:cNvCxnSpPr/>
          <p:nvPr/>
        </p:nvCxnSpPr>
        <p:spPr>
          <a:xfrm>
            <a:off x="3306775" y="2011950"/>
            <a:ext cx="0" cy="1119599"/>
          </a:xfrm>
          <a:prstGeom prst="straightConnector1">
            <a:avLst/>
          </a:prstGeom>
          <a:noFill/>
          <a:ln cap="flat" cmpd="sng" w="19050">
            <a:solidFill>
              <a:schemeClr val="lt2"/>
            </a:solidFill>
            <a:prstDash val="solid"/>
            <a:round/>
            <a:headEnd len="lg" w="lg" type="none"/>
            <a:tailEnd len="lg" w="lg" type="none"/>
          </a:ln>
        </p:spPr>
      </p:cxnSp>
      <p:sp>
        <p:nvSpPr>
          <p:cNvPr id="336" name="Shape 336"/>
          <p:cNvSpPr txBox="1"/>
          <p:nvPr>
            <p:ph idx="1" type="body"/>
          </p:nvPr>
        </p:nvSpPr>
        <p:spPr>
          <a:xfrm>
            <a:off x="3569700" y="2011950"/>
            <a:ext cx="5245199" cy="1119599"/>
          </a:xfrm>
          <a:prstGeom prst="rect">
            <a:avLst/>
          </a:prstGeom>
          <a:noFill/>
          <a:ln>
            <a:noFill/>
          </a:ln>
        </p:spPr>
        <p:txBody>
          <a:bodyPr anchorCtr="0" anchor="ctr" bIns="91425" lIns="91425" rIns="91425" tIns="91425">
            <a:noAutofit/>
          </a:bodyPr>
          <a:lstStyle/>
          <a:p>
            <a:pPr lvl="0" rtl="0">
              <a:lnSpc>
                <a:spcPct val="100000"/>
              </a:lnSpc>
              <a:spcBef>
                <a:spcPts val="0"/>
              </a:spcBef>
              <a:spcAft>
                <a:spcPts val="0"/>
              </a:spcAft>
              <a:buNone/>
            </a:pPr>
            <a:r>
              <a:rPr lang="en" sz="4800">
                <a:solidFill>
                  <a:schemeClr val="lt1"/>
                </a:solidFill>
              </a:rPr>
              <a:t>QUESTIONS ?</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ctrTitle"/>
          </p:nvPr>
        </p:nvSpPr>
        <p:spPr>
          <a:xfrm>
            <a:off x="510450" y="1257300"/>
            <a:ext cx="8123100" cy="1588500"/>
          </a:xfrm>
          <a:prstGeom prst="rect">
            <a:avLst/>
          </a:prstGeom>
        </p:spPr>
        <p:txBody>
          <a:bodyPr anchorCtr="0" anchor="b" bIns="91425" lIns="91425" rIns="91425" tIns="91425">
            <a:noAutofit/>
          </a:bodyPr>
          <a:lstStyle/>
          <a:p>
            <a:pPr lvl="0" rtl="0">
              <a:spcBef>
                <a:spcPts val="0"/>
              </a:spcBef>
              <a:buNone/>
            </a:pPr>
            <a:r>
              <a:rPr lang="en"/>
              <a:t>Now Let’s talk about Game</a:t>
            </a:r>
          </a:p>
        </p:txBody>
      </p:sp>
      <p:sp>
        <p:nvSpPr>
          <p:cNvPr id="342" name="Shape 342"/>
          <p:cNvSpPr txBox="1"/>
          <p:nvPr>
            <p:ph idx="1" type="subTitle"/>
          </p:nvPr>
        </p:nvSpPr>
        <p:spPr>
          <a:xfrm>
            <a:off x="510450" y="3182312"/>
            <a:ext cx="8123100" cy="629999"/>
          </a:xfrm>
          <a:prstGeom prst="rect">
            <a:avLst/>
          </a:prstGeom>
        </p:spPr>
        <p:txBody>
          <a:bodyPr anchorCtr="0" anchor="t" bIns="91425" lIns="91425" rIns="91425" tIns="91425">
            <a:noAutofit/>
          </a:bodyPr>
          <a:lstStyle/>
          <a:p>
            <a:pPr lvl="0" rtl="0">
              <a:spcBef>
                <a:spcPts val="0"/>
              </a:spcBef>
              <a:buNone/>
            </a:pPr>
            <a:r>
              <a:rPr lang="en"/>
              <a:t>Pertemuan 1</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t>What is game ?</a:t>
            </a:r>
          </a:p>
        </p:txBody>
      </p:sp>
      <p:sp>
        <p:nvSpPr>
          <p:cNvPr id="348" name="Shape 348"/>
          <p:cNvSpPr txBox="1"/>
          <p:nvPr>
            <p:ph idx="1" type="body"/>
          </p:nvPr>
        </p:nvSpPr>
        <p:spPr>
          <a:xfrm>
            <a:off x="311700" y="1152475"/>
            <a:ext cx="8520599" cy="3416400"/>
          </a:xfrm>
          <a:prstGeom prst="rect">
            <a:avLst/>
          </a:prstGeom>
        </p:spPr>
        <p:txBody>
          <a:bodyPr anchorCtr="0" anchor="t" bIns="91425" lIns="91425" rIns="91425" tIns="91425">
            <a:noAutofit/>
          </a:bodyPr>
          <a:lstStyle/>
          <a:p>
            <a:pPr>
              <a:spcBef>
                <a:spcPts val="0"/>
              </a:spcBef>
              <a:buNone/>
            </a:pPr>
            <a:r>
              <a:t/>
            </a:r>
            <a:endParaRPr/>
          </a:p>
        </p:txBody>
      </p:sp>
      <p:pic>
        <p:nvPicPr>
          <p:cNvPr id="349" name="Shape 349"/>
          <p:cNvPicPr preferRelativeResize="0"/>
          <p:nvPr/>
        </p:nvPicPr>
        <p:blipFill>
          <a:blip r:embed="rId3">
            <a:alphaModFix/>
          </a:blip>
          <a:stretch>
            <a:fillRect/>
          </a:stretch>
        </p:blipFill>
        <p:spPr>
          <a:xfrm>
            <a:off x="374825" y="1152475"/>
            <a:ext cx="2613999" cy="2550924"/>
          </a:xfrm>
          <a:prstGeom prst="rect">
            <a:avLst/>
          </a:prstGeom>
          <a:noFill/>
          <a:ln>
            <a:noFill/>
          </a:ln>
        </p:spPr>
      </p:pic>
      <p:pic>
        <p:nvPicPr>
          <p:cNvPr id="350" name="Shape 350"/>
          <p:cNvPicPr preferRelativeResize="0"/>
          <p:nvPr/>
        </p:nvPicPr>
        <p:blipFill>
          <a:blip r:embed="rId4">
            <a:alphaModFix/>
          </a:blip>
          <a:stretch>
            <a:fillRect/>
          </a:stretch>
        </p:blipFill>
        <p:spPr>
          <a:xfrm>
            <a:off x="3038864" y="1152475"/>
            <a:ext cx="3066268" cy="2550924"/>
          </a:xfrm>
          <a:prstGeom prst="rect">
            <a:avLst/>
          </a:prstGeom>
          <a:noFill/>
          <a:ln>
            <a:noFill/>
          </a:ln>
        </p:spPr>
      </p:pic>
      <p:pic>
        <p:nvPicPr>
          <p:cNvPr id="351" name="Shape 351"/>
          <p:cNvPicPr preferRelativeResize="0"/>
          <p:nvPr/>
        </p:nvPicPr>
        <p:blipFill>
          <a:blip r:embed="rId5">
            <a:alphaModFix/>
          </a:blip>
          <a:stretch>
            <a:fillRect/>
          </a:stretch>
        </p:blipFill>
        <p:spPr>
          <a:xfrm>
            <a:off x="6155175" y="1110825"/>
            <a:ext cx="2726225" cy="2550925"/>
          </a:xfrm>
          <a:prstGeom prst="rect">
            <a:avLst/>
          </a:prstGeom>
          <a:noFill/>
          <a:ln>
            <a:noFill/>
          </a:ln>
        </p:spPr>
      </p:pic>
      <p:sp>
        <p:nvSpPr>
          <p:cNvPr id="352" name="Shape 352"/>
          <p:cNvSpPr txBox="1"/>
          <p:nvPr/>
        </p:nvSpPr>
        <p:spPr>
          <a:xfrm>
            <a:off x="374825" y="4133525"/>
            <a:ext cx="2884199" cy="354000"/>
          </a:xfrm>
          <a:prstGeom prst="rect">
            <a:avLst/>
          </a:prstGeom>
          <a:noFill/>
          <a:ln>
            <a:noFill/>
          </a:ln>
        </p:spPr>
        <p:txBody>
          <a:bodyPr anchorCtr="0" anchor="t" bIns="91425" lIns="91425" rIns="91425" tIns="91425">
            <a:noAutofit/>
          </a:bodyPr>
          <a:lstStyle/>
          <a:p>
            <a:pPr>
              <a:spcBef>
                <a:spcPts val="0"/>
              </a:spcBef>
              <a:buNone/>
            </a:pPr>
            <a:r>
              <a:rPr lang="en"/>
              <a:t>source : Wikipedia and Google</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t/>
            </a:r>
            <a:endParaRPr/>
          </a:p>
        </p:txBody>
      </p:sp>
      <p:sp>
        <p:nvSpPr>
          <p:cNvPr id="358" name="Shape 358"/>
          <p:cNvSpPr txBox="1"/>
          <p:nvPr>
            <p:ph idx="1" type="body"/>
          </p:nvPr>
        </p:nvSpPr>
        <p:spPr>
          <a:xfrm>
            <a:off x="311700" y="1152475"/>
            <a:ext cx="8520599" cy="3416400"/>
          </a:xfrm>
          <a:prstGeom prst="rect">
            <a:avLst/>
          </a:prstGeom>
        </p:spPr>
        <p:txBody>
          <a:bodyPr anchorCtr="0" anchor="t" bIns="91425" lIns="91425" rIns="91425" tIns="91425">
            <a:noAutofit/>
          </a:bodyPr>
          <a:lstStyle/>
          <a:p>
            <a:pPr>
              <a:spcBef>
                <a:spcPts val="0"/>
              </a:spcBef>
              <a:buNone/>
            </a:pPr>
            <a:r>
              <a:t/>
            </a:r>
            <a:endParaRPr/>
          </a:p>
        </p:txBody>
      </p:sp>
      <p:sp>
        <p:nvSpPr>
          <p:cNvPr id="359" name="Shape 359"/>
          <p:cNvSpPr txBox="1"/>
          <p:nvPr/>
        </p:nvSpPr>
        <p:spPr>
          <a:xfrm>
            <a:off x="1573350" y="2221950"/>
            <a:ext cx="5997299" cy="699599"/>
          </a:xfrm>
          <a:prstGeom prst="rect">
            <a:avLst/>
          </a:prstGeom>
          <a:noFill/>
          <a:ln>
            <a:noFill/>
          </a:ln>
        </p:spPr>
        <p:txBody>
          <a:bodyPr anchorCtr="0" anchor="t" bIns="91425" lIns="91425" rIns="91425" tIns="91425">
            <a:noAutofit/>
          </a:bodyPr>
          <a:lstStyle/>
          <a:p>
            <a:pPr algn="ctr">
              <a:spcBef>
                <a:spcPts val="0"/>
              </a:spcBef>
              <a:buNone/>
            </a:pPr>
            <a:r>
              <a:rPr lang="en" sz="3000">
                <a:latin typeface="Proxima Nova"/>
                <a:ea typeface="Proxima Nova"/>
                <a:cs typeface="Proxima Nova"/>
                <a:sym typeface="Proxima Nova"/>
              </a:rPr>
              <a:t>Are they smiling ?</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x="0" y="0"/>
          <a:ext cx="0" cy="0"/>
          <a:chOff x="0" y="0"/>
          <a:chExt cx="0" cy="0"/>
        </a:xfrm>
      </p:grpSpPr>
      <p:sp>
        <p:nvSpPr>
          <p:cNvPr id="364" name="Shape 36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t/>
            </a:r>
            <a:endParaRPr/>
          </a:p>
        </p:txBody>
      </p:sp>
      <p:sp>
        <p:nvSpPr>
          <p:cNvPr id="365" name="Shape 365"/>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p:txBody>
      </p:sp>
      <p:sp>
        <p:nvSpPr>
          <p:cNvPr id="366" name="Shape 366"/>
          <p:cNvSpPr txBox="1"/>
          <p:nvPr/>
        </p:nvSpPr>
        <p:spPr>
          <a:xfrm>
            <a:off x="1573350" y="2221950"/>
            <a:ext cx="5997299" cy="699599"/>
          </a:xfrm>
          <a:prstGeom prst="rect">
            <a:avLst/>
          </a:prstGeom>
          <a:noFill/>
          <a:ln>
            <a:noFill/>
          </a:ln>
        </p:spPr>
        <p:txBody>
          <a:bodyPr anchorCtr="0" anchor="t" bIns="91425" lIns="91425" rIns="91425" tIns="91425">
            <a:noAutofit/>
          </a:bodyPr>
          <a:lstStyle/>
          <a:p>
            <a:pPr lvl="0" rtl="0" algn="ctr">
              <a:spcBef>
                <a:spcPts val="0"/>
              </a:spcBef>
              <a:buNone/>
            </a:pPr>
            <a:r>
              <a:rPr lang="en" sz="3000">
                <a:latin typeface="Proxima Nova"/>
                <a:ea typeface="Proxima Nova"/>
                <a:cs typeface="Proxima Nova"/>
                <a:sym typeface="Proxima Nova"/>
              </a:rPr>
              <a:t>What’s the difference between jokes ?</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t>Wikipedia said about game and video game</a:t>
            </a:r>
          </a:p>
        </p:txBody>
      </p:sp>
      <p:sp>
        <p:nvSpPr>
          <p:cNvPr id="372" name="Shape 372"/>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A </a:t>
            </a:r>
            <a:r>
              <a:rPr b="1" lang="en" u="sng"/>
              <a:t>game</a:t>
            </a:r>
            <a:r>
              <a:rPr lang="en"/>
              <a:t> is </a:t>
            </a:r>
            <a:r>
              <a:rPr b="1" lang="en" sz="3000" u="sng">
                <a:solidFill>
                  <a:schemeClr val="accent5"/>
                </a:solidFill>
              </a:rPr>
              <a:t>structured</a:t>
            </a:r>
            <a:r>
              <a:rPr lang="en"/>
              <a:t> </a:t>
            </a:r>
            <a:r>
              <a:rPr b="1" lang="en" u="sng"/>
              <a:t>playing</a:t>
            </a:r>
            <a:r>
              <a:rPr lang="en"/>
              <a:t>, usually undertaken for </a:t>
            </a:r>
            <a:r>
              <a:rPr b="1" lang="en" u="sng"/>
              <a:t>enjoyment</a:t>
            </a:r>
            <a:r>
              <a:rPr lang="en"/>
              <a:t> and sometimes used as an educational tool</a:t>
            </a:r>
          </a:p>
          <a:p>
            <a:pPr indent="-228600" lvl="0" marL="457200" rtl="0">
              <a:spcBef>
                <a:spcPts val="0"/>
              </a:spcBef>
              <a:buAutoNum type="arabicPeriod"/>
            </a:pPr>
            <a:r>
              <a:rPr lang="en"/>
              <a:t>And </a:t>
            </a:r>
            <a:r>
              <a:rPr b="1" lang="en" u="sng"/>
              <a:t>playing</a:t>
            </a:r>
            <a:r>
              <a:rPr lang="en"/>
              <a:t> is a range of voluntary, intrinsically motivated activities normally associated with recreational </a:t>
            </a:r>
            <a:r>
              <a:rPr b="1" lang="en" u="sng"/>
              <a:t>pleasure</a:t>
            </a:r>
            <a:r>
              <a:rPr lang="en"/>
              <a:t> and </a:t>
            </a:r>
            <a:r>
              <a:rPr b="1" lang="en" u="sng"/>
              <a:t>enjoyment</a:t>
            </a:r>
            <a:r>
              <a:rPr lang="en"/>
              <a:t>.</a:t>
            </a:r>
          </a:p>
          <a:p>
            <a:pPr indent="-228600" lvl="0" marL="457200">
              <a:spcBef>
                <a:spcPts val="0"/>
              </a:spcBef>
              <a:buAutoNum type="arabicPeriod"/>
            </a:pPr>
            <a:r>
              <a:rPr lang="en"/>
              <a:t>A </a:t>
            </a:r>
            <a:r>
              <a:rPr b="1" lang="en" u="sng"/>
              <a:t>video game </a:t>
            </a:r>
            <a:r>
              <a:rPr lang="en"/>
              <a:t>is an electronic </a:t>
            </a:r>
            <a:r>
              <a:rPr b="1" lang="en" u="sng"/>
              <a:t>game</a:t>
            </a:r>
            <a:r>
              <a:rPr lang="en"/>
              <a:t> that </a:t>
            </a:r>
            <a:r>
              <a:rPr b="1" lang="en" u="sng"/>
              <a:t>involves human interaction </a:t>
            </a:r>
            <a:r>
              <a:rPr lang="en"/>
              <a:t>with a </a:t>
            </a:r>
            <a:r>
              <a:rPr b="1" lang="en" u="sng"/>
              <a:t>user interface</a:t>
            </a:r>
            <a:r>
              <a:rPr lang="en" u="sng"/>
              <a:t> </a:t>
            </a:r>
            <a:r>
              <a:rPr lang="en"/>
              <a:t>to </a:t>
            </a:r>
            <a:r>
              <a:rPr b="1" lang="en" u="sng"/>
              <a:t>generate visual feedback </a:t>
            </a:r>
            <a:r>
              <a:rPr lang="en"/>
              <a:t>on a video device such as a TV screen or computer monitor.</a:t>
            </a:r>
          </a:p>
        </p:txBody>
      </p:sp>
      <p:pic>
        <p:nvPicPr>
          <p:cNvPr id="373" name="Shape 373"/>
          <p:cNvPicPr preferRelativeResize="0"/>
          <p:nvPr/>
        </p:nvPicPr>
        <p:blipFill>
          <a:blip r:embed="rId3">
            <a:alphaModFix/>
          </a:blip>
          <a:stretch>
            <a:fillRect/>
          </a:stretch>
        </p:blipFill>
        <p:spPr>
          <a:xfrm>
            <a:off x="447700" y="3773850"/>
            <a:ext cx="1926224" cy="1213450"/>
          </a:xfrm>
          <a:prstGeom prst="rect">
            <a:avLst/>
          </a:prstGeom>
          <a:noFill/>
          <a:ln>
            <a:noFill/>
          </a:ln>
        </p:spPr>
      </p:pic>
      <p:sp>
        <p:nvSpPr>
          <p:cNvPr id="374" name="Shape 374"/>
          <p:cNvSpPr txBox="1"/>
          <p:nvPr/>
        </p:nvSpPr>
        <p:spPr>
          <a:xfrm>
            <a:off x="2530125" y="3677825"/>
            <a:ext cx="5438100" cy="1405499"/>
          </a:xfrm>
          <a:prstGeom prst="rect">
            <a:avLst/>
          </a:prstGeom>
          <a:noFill/>
          <a:ln>
            <a:noFill/>
          </a:ln>
        </p:spPr>
        <p:txBody>
          <a:bodyPr anchorCtr="0" anchor="t" bIns="91425" lIns="91425" rIns="91425" tIns="91425">
            <a:noAutofit/>
          </a:bodyPr>
          <a:lstStyle/>
          <a:p>
            <a:pPr rtl="0">
              <a:spcBef>
                <a:spcPts val="0"/>
              </a:spcBef>
              <a:buNone/>
            </a:pPr>
            <a:r>
              <a:rPr lang="en" sz="1800">
                <a:latin typeface="Proxima Nova"/>
                <a:ea typeface="Proxima Nova"/>
                <a:cs typeface="Proxima Nova"/>
                <a:sym typeface="Proxima Nova"/>
              </a:rPr>
              <a:t>The first interactive video game </a:t>
            </a:r>
          </a:p>
          <a:p>
            <a:pPr rtl="0">
              <a:spcBef>
                <a:spcPts val="0"/>
              </a:spcBef>
              <a:buNone/>
            </a:pPr>
            <a:r>
              <a:rPr lang="en" sz="1800">
                <a:latin typeface="Proxima Nova"/>
                <a:ea typeface="Proxima Nova"/>
                <a:cs typeface="Proxima Nova"/>
                <a:sym typeface="Proxima Nova"/>
              </a:rPr>
              <a:t>“</a:t>
            </a:r>
            <a:r>
              <a:rPr b="1" lang="en" sz="1550"/>
              <a:t>Tennis for Two</a:t>
            </a:r>
            <a:r>
              <a:rPr lang="en" sz="1800">
                <a:latin typeface="Proxima Nova"/>
                <a:ea typeface="Proxima Nova"/>
                <a:cs typeface="Proxima Nova"/>
                <a:sym typeface="Proxima Nova"/>
              </a:rPr>
              <a:t>“ - 1958.</a:t>
            </a:r>
          </a:p>
          <a:p>
            <a:pPr rtl="0">
              <a:spcBef>
                <a:spcPts val="0"/>
              </a:spcBef>
              <a:buNone/>
            </a:pPr>
            <a:r>
              <a:t/>
            </a:r>
            <a:endParaRPr sz="1800">
              <a:latin typeface="Proxima Nova"/>
              <a:ea typeface="Proxima Nova"/>
              <a:cs typeface="Proxima Nova"/>
              <a:sym typeface="Proxima Nova"/>
            </a:endParaRPr>
          </a:p>
          <a:p>
            <a:pPr>
              <a:spcBef>
                <a:spcPts val="0"/>
              </a:spcBef>
              <a:buNone/>
            </a:pPr>
            <a:r>
              <a:rPr lang="en" sz="1800">
                <a:latin typeface="Proxima Nova"/>
                <a:ea typeface="Proxima Nova"/>
                <a:cs typeface="Proxima Nova"/>
                <a:sym typeface="Proxima Nova"/>
              </a:rPr>
              <a:t>ps : my parents is not born yet</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t>Let’s move to mobile game</a:t>
            </a:r>
          </a:p>
        </p:txBody>
      </p:sp>
      <p:sp>
        <p:nvSpPr>
          <p:cNvPr id="380" name="Shape 380"/>
          <p:cNvSpPr txBox="1"/>
          <p:nvPr>
            <p:ph idx="1" type="body"/>
          </p:nvPr>
        </p:nvSpPr>
        <p:spPr>
          <a:xfrm>
            <a:off x="311700" y="1152475"/>
            <a:ext cx="8520599" cy="3416400"/>
          </a:xfrm>
          <a:prstGeom prst="rect">
            <a:avLst/>
          </a:prstGeom>
        </p:spPr>
        <p:txBody>
          <a:bodyPr anchorCtr="0" anchor="t" bIns="91425" lIns="91425" rIns="91425" tIns="91425">
            <a:noAutofit/>
          </a:bodyPr>
          <a:lstStyle/>
          <a:p>
            <a:pPr>
              <a:spcBef>
                <a:spcPts val="0"/>
              </a:spcBef>
              <a:buNone/>
            </a:pPr>
            <a:r>
              <a:t/>
            </a:r>
            <a:endParaRPr/>
          </a:p>
        </p:txBody>
      </p:sp>
      <p:pic>
        <p:nvPicPr>
          <p:cNvPr id="381" name="Shape 381"/>
          <p:cNvPicPr preferRelativeResize="0"/>
          <p:nvPr/>
        </p:nvPicPr>
        <p:blipFill>
          <a:blip r:embed="rId3">
            <a:alphaModFix/>
          </a:blip>
          <a:stretch>
            <a:fillRect/>
          </a:stretch>
        </p:blipFill>
        <p:spPr>
          <a:xfrm>
            <a:off x="311700" y="1152475"/>
            <a:ext cx="3592774" cy="1960699"/>
          </a:xfrm>
          <a:prstGeom prst="rect">
            <a:avLst/>
          </a:prstGeom>
          <a:noFill/>
          <a:ln>
            <a:noFill/>
          </a:ln>
        </p:spPr>
      </p:pic>
      <p:pic>
        <p:nvPicPr>
          <p:cNvPr id="382" name="Shape 382"/>
          <p:cNvPicPr preferRelativeResize="0"/>
          <p:nvPr/>
        </p:nvPicPr>
        <p:blipFill>
          <a:blip r:embed="rId4">
            <a:alphaModFix/>
          </a:blip>
          <a:stretch>
            <a:fillRect/>
          </a:stretch>
        </p:blipFill>
        <p:spPr>
          <a:xfrm>
            <a:off x="4025950" y="1152475"/>
            <a:ext cx="4806349" cy="1960700"/>
          </a:xfrm>
          <a:prstGeom prst="rect">
            <a:avLst/>
          </a:prstGeom>
          <a:noFill/>
          <a:ln>
            <a:noFill/>
          </a:ln>
        </p:spPr>
      </p:pic>
      <p:pic>
        <p:nvPicPr>
          <p:cNvPr id="383" name="Shape 383"/>
          <p:cNvPicPr preferRelativeResize="0"/>
          <p:nvPr/>
        </p:nvPicPr>
        <p:blipFill>
          <a:blip r:embed="rId5">
            <a:alphaModFix/>
          </a:blip>
          <a:stretch>
            <a:fillRect/>
          </a:stretch>
        </p:blipFill>
        <p:spPr>
          <a:xfrm>
            <a:off x="311700" y="3186050"/>
            <a:ext cx="2218399" cy="1540975"/>
          </a:xfrm>
          <a:prstGeom prst="rect">
            <a:avLst/>
          </a:prstGeom>
          <a:noFill/>
          <a:ln>
            <a:noFill/>
          </a:ln>
        </p:spPr>
      </p:pic>
      <p:pic>
        <p:nvPicPr>
          <p:cNvPr id="384" name="Shape 384"/>
          <p:cNvPicPr preferRelativeResize="0"/>
          <p:nvPr/>
        </p:nvPicPr>
        <p:blipFill>
          <a:blip r:embed="rId6">
            <a:alphaModFix/>
          </a:blip>
          <a:stretch>
            <a:fillRect/>
          </a:stretch>
        </p:blipFill>
        <p:spPr>
          <a:xfrm>
            <a:off x="2613400" y="3186050"/>
            <a:ext cx="2832050" cy="1811675"/>
          </a:xfrm>
          <a:prstGeom prst="rect">
            <a:avLst/>
          </a:prstGeom>
          <a:noFill/>
          <a:ln>
            <a:noFill/>
          </a:ln>
        </p:spPr>
      </p:pic>
      <p:sp>
        <p:nvSpPr>
          <p:cNvPr id="385" name="Shape 385"/>
          <p:cNvSpPr txBox="1"/>
          <p:nvPr/>
        </p:nvSpPr>
        <p:spPr>
          <a:xfrm>
            <a:off x="6905975" y="4627525"/>
            <a:ext cx="2176199" cy="460200"/>
          </a:xfrm>
          <a:prstGeom prst="rect">
            <a:avLst/>
          </a:prstGeom>
          <a:noFill/>
          <a:ln>
            <a:noFill/>
          </a:ln>
        </p:spPr>
        <p:txBody>
          <a:bodyPr anchorCtr="0" anchor="t" bIns="91425" lIns="91425" rIns="91425" tIns="91425">
            <a:noAutofit/>
          </a:bodyPr>
          <a:lstStyle/>
          <a:p>
            <a:pPr>
              <a:spcBef>
                <a:spcPts val="0"/>
              </a:spcBef>
              <a:buNone/>
            </a:pPr>
            <a:r>
              <a:rPr lang="en"/>
              <a:t>source : Google Images</a:t>
            </a:r>
          </a:p>
        </p:txBody>
      </p:sp>
      <p:pic>
        <p:nvPicPr>
          <p:cNvPr id="386" name="Shape 386"/>
          <p:cNvPicPr preferRelativeResize="0"/>
          <p:nvPr/>
        </p:nvPicPr>
        <p:blipFill>
          <a:blip r:embed="rId7">
            <a:alphaModFix/>
          </a:blip>
          <a:stretch>
            <a:fillRect/>
          </a:stretch>
        </p:blipFill>
        <p:spPr>
          <a:xfrm>
            <a:off x="5591225" y="2858650"/>
            <a:ext cx="1868375" cy="1868375"/>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t>Let’s talk about mobile</a:t>
            </a:r>
          </a:p>
        </p:txBody>
      </p:sp>
      <p:sp>
        <p:nvSpPr>
          <p:cNvPr id="392" name="Shape 392"/>
          <p:cNvSpPr txBox="1"/>
          <p:nvPr>
            <p:ph idx="1" type="body"/>
          </p:nvPr>
        </p:nvSpPr>
        <p:spPr>
          <a:xfrm>
            <a:off x="311700" y="1152475"/>
            <a:ext cx="8520599" cy="3416400"/>
          </a:xfrm>
          <a:prstGeom prst="rect">
            <a:avLst/>
          </a:prstGeom>
        </p:spPr>
        <p:txBody>
          <a:bodyPr anchorCtr="0" anchor="t" bIns="91425" lIns="91425" rIns="91425" tIns="91425">
            <a:noAutofit/>
          </a:bodyPr>
          <a:lstStyle/>
          <a:p>
            <a:pPr>
              <a:spcBef>
                <a:spcPts val="0"/>
              </a:spcBef>
              <a:buNone/>
            </a:pPr>
            <a:r>
              <a:t/>
            </a:r>
            <a:endParaRPr/>
          </a:p>
        </p:txBody>
      </p:sp>
      <p:sp>
        <p:nvSpPr>
          <p:cNvPr id="393" name="Shape 393"/>
          <p:cNvSpPr txBox="1"/>
          <p:nvPr/>
        </p:nvSpPr>
        <p:spPr>
          <a:xfrm>
            <a:off x="311700" y="4226425"/>
            <a:ext cx="7548600" cy="3423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394" name="Shape 394"/>
          <p:cNvSpPr txBox="1"/>
          <p:nvPr/>
        </p:nvSpPr>
        <p:spPr>
          <a:xfrm>
            <a:off x="2047050" y="1957475"/>
            <a:ext cx="5049900" cy="510300"/>
          </a:xfrm>
          <a:prstGeom prst="rect">
            <a:avLst/>
          </a:prstGeom>
          <a:noFill/>
          <a:ln>
            <a:noFill/>
          </a:ln>
        </p:spPr>
        <p:txBody>
          <a:bodyPr anchorCtr="0" anchor="t" bIns="91425" lIns="91425" rIns="91425" tIns="91425">
            <a:noAutofit/>
          </a:bodyPr>
          <a:lstStyle/>
          <a:p>
            <a:pPr rtl="0" algn="ctr">
              <a:spcBef>
                <a:spcPts val="0"/>
              </a:spcBef>
              <a:buNone/>
            </a:pPr>
            <a:r>
              <a:rPr lang="en" sz="3600">
                <a:latin typeface="Syncopate"/>
                <a:ea typeface="Syncopate"/>
                <a:cs typeface="Syncopate"/>
                <a:sym typeface="Syncopate"/>
              </a:rPr>
              <a:t>APPLE FANBOY vs </a:t>
            </a:r>
          </a:p>
          <a:p>
            <a:pPr algn="ctr">
              <a:spcBef>
                <a:spcPts val="0"/>
              </a:spcBef>
              <a:buNone/>
            </a:pPr>
            <a:r>
              <a:rPr lang="en" sz="3600">
                <a:latin typeface="Syncopate"/>
                <a:ea typeface="Syncopate"/>
                <a:cs typeface="Syncopate"/>
                <a:sym typeface="Syncopate"/>
              </a:rPr>
              <a:t>ANDROID USER</a:t>
            </a:r>
          </a:p>
        </p:txBody>
      </p:sp>
      <p:pic>
        <p:nvPicPr>
          <p:cNvPr id="395" name="Shape 395"/>
          <p:cNvPicPr preferRelativeResize="0"/>
          <p:nvPr/>
        </p:nvPicPr>
        <p:blipFill>
          <a:blip r:embed="rId3">
            <a:alphaModFix/>
          </a:blip>
          <a:stretch>
            <a:fillRect/>
          </a:stretch>
        </p:blipFill>
        <p:spPr>
          <a:xfrm>
            <a:off x="3963300" y="3678187"/>
            <a:ext cx="1217400" cy="242824"/>
          </a:xfrm>
          <a:prstGeom prst="rect">
            <a:avLst/>
          </a:prstGeom>
          <a:noFill/>
          <a:ln>
            <a:noFill/>
          </a:ln>
        </p:spPr>
      </p:pic>
      <p:pic>
        <p:nvPicPr>
          <p:cNvPr id="396" name="Shape 396"/>
          <p:cNvPicPr preferRelativeResize="0"/>
          <p:nvPr/>
        </p:nvPicPr>
        <p:blipFill>
          <a:blip r:embed="rId4">
            <a:alphaModFix/>
          </a:blip>
          <a:stretch>
            <a:fillRect/>
          </a:stretch>
        </p:blipFill>
        <p:spPr>
          <a:xfrm>
            <a:off x="3786300" y="1587983"/>
            <a:ext cx="1217399" cy="536866"/>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265500" y="1205825"/>
            <a:ext cx="4045199" cy="1509599"/>
          </a:xfrm>
          <a:prstGeom prst="rect">
            <a:avLst/>
          </a:prstGeom>
        </p:spPr>
        <p:txBody>
          <a:bodyPr anchorCtr="0" anchor="b" bIns="91425" lIns="91425" rIns="91425" tIns="91425">
            <a:noAutofit/>
          </a:bodyPr>
          <a:lstStyle/>
          <a:p>
            <a:pPr>
              <a:spcBef>
                <a:spcPts val="0"/>
              </a:spcBef>
              <a:buNone/>
            </a:pPr>
            <a:r>
              <a:rPr lang="en"/>
              <a:t>Parlinggoman Hasibuan</a:t>
            </a:r>
          </a:p>
        </p:txBody>
      </p:sp>
      <p:sp>
        <p:nvSpPr>
          <p:cNvPr id="67" name="Shape 67"/>
          <p:cNvSpPr txBox="1"/>
          <p:nvPr>
            <p:ph idx="1" type="subTitle"/>
          </p:nvPr>
        </p:nvSpPr>
        <p:spPr>
          <a:xfrm>
            <a:off x="265500" y="2769000"/>
            <a:ext cx="4045199" cy="1345500"/>
          </a:xfrm>
          <a:prstGeom prst="rect">
            <a:avLst/>
          </a:prstGeom>
        </p:spPr>
        <p:txBody>
          <a:bodyPr anchorCtr="0" anchor="t" bIns="91425" lIns="91425" rIns="91425" tIns="91425">
            <a:noAutofit/>
          </a:bodyPr>
          <a:lstStyle/>
          <a:p>
            <a:pPr rtl="0">
              <a:spcBef>
                <a:spcPts val="0"/>
              </a:spcBef>
              <a:buNone/>
            </a:pPr>
            <a:r>
              <a:rPr lang="en"/>
              <a:t>a.k.a </a:t>
            </a:r>
          </a:p>
          <a:p>
            <a:pPr rtl="0">
              <a:spcBef>
                <a:spcPts val="0"/>
              </a:spcBef>
              <a:buNone/>
            </a:pPr>
            <a:r>
              <a:t/>
            </a:r>
            <a:endParaRPr/>
          </a:p>
          <a:p>
            <a:pPr>
              <a:spcBef>
                <a:spcPts val="0"/>
              </a:spcBef>
              <a:buNone/>
            </a:pPr>
            <a:r>
              <a:rPr b="1" lang="en"/>
              <a:t>GOMAN</a:t>
            </a:r>
          </a:p>
        </p:txBody>
      </p:sp>
      <p:sp>
        <p:nvSpPr>
          <p:cNvPr id="68" name="Shape 68"/>
          <p:cNvSpPr txBox="1"/>
          <p:nvPr>
            <p:ph idx="2" type="body"/>
          </p:nvPr>
        </p:nvSpPr>
        <p:spPr>
          <a:xfrm>
            <a:off x="4939500" y="724200"/>
            <a:ext cx="3837000" cy="3695099"/>
          </a:xfrm>
          <a:prstGeom prst="rect">
            <a:avLst/>
          </a:prstGeom>
        </p:spPr>
        <p:txBody>
          <a:bodyPr anchorCtr="0" anchor="ctr" bIns="91425" lIns="91425" rIns="91425" tIns="91425">
            <a:noAutofit/>
          </a:bodyPr>
          <a:lstStyle/>
          <a:p>
            <a:pPr rtl="0">
              <a:lnSpc>
                <a:spcPct val="100000"/>
              </a:lnSpc>
              <a:spcBef>
                <a:spcPts val="0"/>
              </a:spcBef>
              <a:buNone/>
            </a:pPr>
            <a:r>
              <a:rPr lang="en"/>
              <a:t>kode dosen : </a:t>
            </a:r>
            <a:r>
              <a:rPr b="1" lang="en"/>
              <a:t>D5555</a:t>
            </a:r>
          </a:p>
          <a:p>
            <a:pPr rtl="0">
              <a:lnSpc>
                <a:spcPct val="100000"/>
              </a:lnSpc>
              <a:spcBef>
                <a:spcPts val="0"/>
              </a:spcBef>
              <a:buNone/>
            </a:pPr>
            <a:r>
              <a:rPr lang="en"/>
              <a:t>email : </a:t>
            </a:r>
            <a:r>
              <a:rPr b="1" lang="en" u="sng">
                <a:solidFill>
                  <a:schemeClr val="hlink"/>
                </a:solidFill>
                <a:hlinkClick r:id="rId3"/>
              </a:rPr>
              <a:t>hi@hasibuan.me</a:t>
            </a:r>
          </a:p>
          <a:p>
            <a:pPr rtl="0">
              <a:lnSpc>
                <a:spcPct val="100000"/>
              </a:lnSpc>
              <a:spcBef>
                <a:spcPts val="0"/>
              </a:spcBef>
              <a:buNone/>
            </a:pPr>
            <a:r>
              <a:rPr lang="en"/>
              <a:t>website : </a:t>
            </a:r>
            <a:r>
              <a:rPr lang="en" u="sng">
                <a:solidFill>
                  <a:schemeClr val="hlink"/>
                </a:solidFill>
                <a:hlinkClick r:id="rId4"/>
              </a:rPr>
              <a:t>www.hasibuan.me</a:t>
            </a:r>
          </a:p>
          <a:p>
            <a:pPr rtl="0">
              <a:lnSpc>
                <a:spcPct val="100000"/>
              </a:lnSpc>
              <a:spcBef>
                <a:spcPts val="0"/>
              </a:spcBef>
              <a:buNone/>
            </a:pPr>
            <a:r>
              <a:rPr lang="en"/>
              <a:t>phone : +62 896 370 999 12</a:t>
            </a:r>
          </a:p>
          <a:p>
            <a:pPr rtl="0">
              <a:lnSpc>
                <a:spcPct val="100000"/>
              </a:lnSpc>
              <a:spcBef>
                <a:spcPts val="0"/>
              </a:spcBef>
              <a:buNone/>
            </a:pPr>
            <a:r>
              <a:rPr lang="en"/>
              <a:t>linkedin : </a:t>
            </a:r>
            <a:r>
              <a:rPr lang="en" u="sng">
                <a:solidFill>
                  <a:schemeClr val="hlink"/>
                </a:solidFill>
                <a:hlinkClick r:id="rId5"/>
              </a:rPr>
              <a:t>linkedin.hasibuan.me</a:t>
            </a:r>
          </a:p>
          <a:p>
            <a:pPr rtl="0">
              <a:lnSpc>
                <a:spcPct val="100000"/>
              </a:lnSpc>
              <a:spcBef>
                <a:spcPts val="0"/>
              </a:spcBef>
              <a:buNone/>
            </a:pPr>
            <a:r>
              <a:rPr lang="en"/>
              <a:t>github : </a:t>
            </a:r>
            <a:r>
              <a:rPr lang="en" u="sng">
                <a:solidFill>
                  <a:schemeClr val="hlink"/>
                </a:solidFill>
                <a:hlinkClick r:id="rId6"/>
              </a:rPr>
              <a:t>github.hasibuan.me</a:t>
            </a:r>
          </a:p>
          <a:p>
            <a:pPr rtl="0">
              <a:lnSpc>
                <a:spcPct val="100000"/>
              </a:lnSpc>
              <a:spcBef>
                <a:spcPts val="0"/>
              </a:spcBef>
              <a:buNone/>
            </a:pPr>
            <a:r>
              <a:rPr lang="en"/>
              <a:t>twitter : @linggom</a:t>
            </a:r>
          </a:p>
          <a:p>
            <a:pPr>
              <a:lnSpc>
                <a:spcPct val="100000"/>
              </a:lnSpc>
              <a:spcBef>
                <a:spcPts val="0"/>
              </a:spcBef>
              <a:buNone/>
            </a:pPr>
            <a:r>
              <a:t/>
            </a:r>
            <a:endParaRP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0" name="Shape 400"/>
        <p:cNvGrpSpPr/>
        <p:nvPr/>
      </p:nvGrpSpPr>
      <p:grpSpPr>
        <a:xfrm>
          <a:off x="0" y="0"/>
          <a:ext cx="0" cy="0"/>
          <a:chOff x="0" y="0"/>
          <a:chExt cx="0" cy="0"/>
        </a:xfrm>
      </p:grpSpPr>
      <p:sp>
        <p:nvSpPr>
          <p:cNvPr id="401" name="Shape 401"/>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t>Ignore WP. It’s time IOS vs Android</a:t>
            </a:r>
          </a:p>
        </p:txBody>
      </p:sp>
      <p:sp>
        <p:nvSpPr>
          <p:cNvPr id="402" name="Shape 402"/>
          <p:cNvSpPr txBox="1"/>
          <p:nvPr>
            <p:ph idx="1" type="body"/>
          </p:nvPr>
        </p:nvSpPr>
        <p:spPr>
          <a:xfrm>
            <a:off x="311700" y="1152475"/>
            <a:ext cx="8520599" cy="3416400"/>
          </a:xfrm>
          <a:prstGeom prst="rect">
            <a:avLst/>
          </a:prstGeom>
        </p:spPr>
        <p:txBody>
          <a:bodyPr anchorCtr="0" anchor="t" bIns="91425" lIns="91425" rIns="91425" tIns="91425">
            <a:noAutofit/>
          </a:bodyPr>
          <a:lstStyle/>
          <a:p>
            <a:pPr>
              <a:spcBef>
                <a:spcPts val="0"/>
              </a:spcBef>
              <a:buNone/>
            </a:pPr>
            <a:r>
              <a:t/>
            </a:r>
            <a:endParaRPr/>
          </a:p>
        </p:txBody>
      </p:sp>
      <p:pic>
        <p:nvPicPr>
          <p:cNvPr id="403" name="Shape 403"/>
          <p:cNvPicPr preferRelativeResize="0"/>
          <p:nvPr/>
        </p:nvPicPr>
        <p:blipFill>
          <a:blip r:embed="rId3">
            <a:alphaModFix/>
          </a:blip>
          <a:stretch>
            <a:fillRect/>
          </a:stretch>
        </p:blipFill>
        <p:spPr>
          <a:xfrm>
            <a:off x="311700" y="1152475"/>
            <a:ext cx="5715000" cy="3210124"/>
          </a:xfrm>
          <a:prstGeom prst="rect">
            <a:avLst/>
          </a:prstGeom>
          <a:noFill/>
          <a:ln>
            <a:noFill/>
          </a:ln>
        </p:spPr>
      </p:pic>
      <p:sp>
        <p:nvSpPr>
          <p:cNvPr id="404" name="Shape 404"/>
          <p:cNvSpPr txBox="1"/>
          <p:nvPr/>
        </p:nvSpPr>
        <p:spPr>
          <a:xfrm>
            <a:off x="6080575" y="1717975"/>
            <a:ext cx="2301299" cy="1395299"/>
          </a:xfrm>
          <a:prstGeom prst="rect">
            <a:avLst/>
          </a:prstGeom>
          <a:noFill/>
          <a:ln>
            <a:noFill/>
          </a:ln>
        </p:spPr>
        <p:txBody>
          <a:bodyPr anchorCtr="0" anchor="t" bIns="91425" lIns="91425" rIns="91425" tIns="91425">
            <a:noAutofit/>
          </a:bodyPr>
          <a:lstStyle/>
          <a:p>
            <a:pPr rtl="0">
              <a:spcBef>
                <a:spcPts val="0"/>
              </a:spcBef>
              <a:buNone/>
            </a:pPr>
            <a:r>
              <a:rPr lang="en" sz="3000">
                <a:latin typeface="Proxima Nova"/>
                <a:ea typeface="Proxima Nova"/>
                <a:cs typeface="Proxima Nova"/>
                <a:sym typeface="Proxima Nova"/>
              </a:rPr>
              <a:t>Android    (1) </a:t>
            </a:r>
          </a:p>
          <a:p>
            <a:pPr>
              <a:spcBef>
                <a:spcPts val="0"/>
              </a:spcBef>
              <a:buNone/>
            </a:pPr>
            <a:r>
              <a:rPr lang="en" sz="3000">
                <a:latin typeface="Proxima Nova"/>
                <a:ea typeface="Proxima Nova"/>
                <a:cs typeface="Proxima Nova"/>
                <a:sym typeface="Proxima Nova"/>
              </a:rPr>
              <a:t>iOS           (0)</a:t>
            </a:r>
          </a:p>
        </p:txBody>
      </p:sp>
      <p:sp>
        <p:nvSpPr>
          <p:cNvPr id="405" name="Shape 405"/>
          <p:cNvSpPr txBox="1"/>
          <p:nvPr/>
        </p:nvSpPr>
        <p:spPr>
          <a:xfrm>
            <a:off x="311700" y="4226425"/>
            <a:ext cx="7548600" cy="342300"/>
          </a:xfrm>
          <a:prstGeom prst="rect">
            <a:avLst/>
          </a:prstGeom>
          <a:noFill/>
          <a:ln>
            <a:noFill/>
          </a:ln>
        </p:spPr>
        <p:txBody>
          <a:bodyPr anchorCtr="0" anchor="t" bIns="91425" lIns="91425" rIns="91425" tIns="91425">
            <a:noAutofit/>
          </a:bodyPr>
          <a:lstStyle/>
          <a:p>
            <a:pPr lvl="0" rtl="0">
              <a:spcBef>
                <a:spcPts val="0"/>
              </a:spcBef>
              <a:buNone/>
            </a:pPr>
            <a:r>
              <a:rPr lang="en"/>
              <a:t>source : Time Magazine (</a:t>
            </a:r>
            <a:r>
              <a:rPr lang="en" u="sng">
                <a:solidFill>
                  <a:schemeClr val="hlink"/>
                </a:solidFill>
                <a:hlinkClick r:id="rId4"/>
              </a:rPr>
              <a:t>http://techland.time.com/2013/04/16/ios-vs-android/</a:t>
            </a:r>
            <a:r>
              <a:rPr lang="en"/>
              <a:t>)</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App in store ( it’s a tie)</a:t>
            </a:r>
          </a:p>
        </p:txBody>
      </p:sp>
      <p:sp>
        <p:nvSpPr>
          <p:cNvPr id="411" name="Shape 411"/>
          <p:cNvSpPr txBox="1"/>
          <p:nvPr>
            <p:ph idx="1" type="body"/>
          </p:nvPr>
        </p:nvSpPr>
        <p:spPr>
          <a:xfrm>
            <a:off x="311700" y="1152475"/>
            <a:ext cx="8520599" cy="3416400"/>
          </a:xfrm>
          <a:prstGeom prst="rect">
            <a:avLst/>
          </a:prstGeom>
        </p:spPr>
        <p:txBody>
          <a:bodyPr anchorCtr="0" anchor="t" bIns="91425" lIns="91425" rIns="91425" tIns="91425">
            <a:noAutofit/>
          </a:bodyPr>
          <a:lstStyle/>
          <a:p>
            <a:pPr rtl="0">
              <a:spcBef>
                <a:spcPts val="0"/>
              </a:spcBef>
              <a:buNone/>
            </a:pPr>
            <a:r>
              <a:t/>
            </a:r>
            <a:endParaRPr/>
          </a:p>
          <a:p>
            <a:pPr rtl="0">
              <a:lnSpc>
                <a:spcPct val="100000"/>
              </a:lnSpc>
              <a:spcBef>
                <a:spcPts val="0"/>
              </a:spcBef>
              <a:spcAft>
                <a:spcPts val="0"/>
              </a:spcAft>
              <a:buNone/>
            </a:pPr>
            <a:r>
              <a:rPr lang="en" sz="3000">
                <a:solidFill>
                  <a:srgbClr val="000000"/>
                </a:solidFill>
              </a:rPr>
              <a:t>Android    (2) </a:t>
            </a:r>
          </a:p>
          <a:p>
            <a:pPr rtl="0">
              <a:lnSpc>
                <a:spcPct val="100000"/>
              </a:lnSpc>
              <a:spcBef>
                <a:spcPts val="0"/>
              </a:spcBef>
              <a:spcAft>
                <a:spcPts val="0"/>
              </a:spcAft>
              <a:buNone/>
            </a:pPr>
            <a:r>
              <a:rPr lang="en" sz="3000">
                <a:solidFill>
                  <a:srgbClr val="000000"/>
                </a:solidFill>
              </a:rPr>
              <a:t>iOS            (1)</a:t>
            </a:r>
          </a:p>
          <a:p>
            <a:pPr lvl="0" rtl="0">
              <a:spcBef>
                <a:spcPts val="0"/>
              </a:spcBef>
              <a:buNone/>
            </a:pPr>
            <a:r>
              <a:t/>
            </a:r>
            <a:endParaRPr/>
          </a:p>
        </p:txBody>
      </p:sp>
      <p:pic>
        <p:nvPicPr>
          <p:cNvPr id="412" name="Shape 412"/>
          <p:cNvPicPr preferRelativeResize="0"/>
          <p:nvPr/>
        </p:nvPicPr>
        <p:blipFill>
          <a:blip r:embed="rId3">
            <a:alphaModFix/>
          </a:blip>
          <a:stretch>
            <a:fillRect/>
          </a:stretch>
        </p:blipFill>
        <p:spPr>
          <a:xfrm>
            <a:off x="3290175" y="1152475"/>
            <a:ext cx="5715000" cy="3533775"/>
          </a:xfrm>
          <a:prstGeom prst="rect">
            <a:avLst/>
          </a:prstGeom>
          <a:noFill/>
          <a:ln>
            <a:noFill/>
          </a:ln>
        </p:spPr>
      </p:pic>
      <p:sp>
        <p:nvSpPr>
          <p:cNvPr id="413" name="Shape 413"/>
          <p:cNvSpPr txBox="1"/>
          <p:nvPr/>
        </p:nvSpPr>
        <p:spPr>
          <a:xfrm>
            <a:off x="311700" y="4226425"/>
            <a:ext cx="7548600" cy="342300"/>
          </a:xfrm>
          <a:prstGeom prst="rect">
            <a:avLst/>
          </a:prstGeom>
          <a:noFill/>
          <a:ln>
            <a:noFill/>
          </a:ln>
        </p:spPr>
        <p:txBody>
          <a:bodyPr anchorCtr="0" anchor="t" bIns="91425" lIns="91425" rIns="91425" tIns="91425">
            <a:noAutofit/>
          </a:bodyPr>
          <a:lstStyle/>
          <a:p>
            <a:pPr lvl="0" rtl="0">
              <a:spcBef>
                <a:spcPts val="0"/>
              </a:spcBef>
              <a:buNone/>
            </a:pPr>
            <a:r>
              <a:rPr lang="en"/>
              <a:t>source : Time Magazine (</a:t>
            </a:r>
            <a:r>
              <a:rPr lang="en" u="sng">
                <a:solidFill>
                  <a:schemeClr val="hlink"/>
                </a:solidFill>
                <a:hlinkClick r:id="rId4"/>
              </a:rPr>
              <a:t>http://techland.time.com/2013/04/16/ios-vs-android/</a:t>
            </a:r>
            <a:r>
              <a:rPr lang="en"/>
              <a:t>)</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platform’s users are downloading the most apps</a:t>
            </a:r>
          </a:p>
        </p:txBody>
      </p:sp>
      <p:sp>
        <p:nvSpPr>
          <p:cNvPr id="419" name="Shape 419"/>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a:p>
            <a:pPr lvl="0" rtl="0">
              <a:lnSpc>
                <a:spcPct val="100000"/>
              </a:lnSpc>
              <a:spcBef>
                <a:spcPts val="0"/>
              </a:spcBef>
              <a:spcAft>
                <a:spcPts val="0"/>
              </a:spcAft>
              <a:buNone/>
            </a:pPr>
            <a:r>
              <a:rPr lang="en" sz="3000">
                <a:solidFill>
                  <a:srgbClr val="000000"/>
                </a:solidFill>
              </a:rPr>
              <a:t>Android    (3) </a:t>
            </a:r>
          </a:p>
          <a:p>
            <a:pPr lvl="0" rtl="0">
              <a:lnSpc>
                <a:spcPct val="100000"/>
              </a:lnSpc>
              <a:spcBef>
                <a:spcPts val="0"/>
              </a:spcBef>
              <a:spcAft>
                <a:spcPts val="0"/>
              </a:spcAft>
              <a:buNone/>
            </a:pPr>
            <a:r>
              <a:rPr lang="en" sz="3000">
                <a:solidFill>
                  <a:srgbClr val="000000"/>
                </a:solidFill>
              </a:rPr>
              <a:t>iOS            (1)</a:t>
            </a:r>
          </a:p>
          <a:p>
            <a:pPr lvl="0" rtl="0">
              <a:spcBef>
                <a:spcPts val="0"/>
              </a:spcBef>
              <a:buNone/>
            </a:pPr>
            <a:r>
              <a:t/>
            </a:r>
            <a:endParaRPr/>
          </a:p>
        </p:txBody>
      </p:sp>
      <p:pic>
        <p:nvPicPr>
          <p:cNvPr id="420" name="Shape 420"/>
          <p:cNvPicPr preferRelativeResize="0"/>
          <p:nvPr/>
        </p:nvPicPr>
        <p:blipFill>
          <a:blip r:embed="rId3">
            <a:alphaModFix/>
          </a:blip>
          <a:stretch>
            <a:fillRect/>
          </a:stretch>
        </p:blipFill>
        <p:spPr>
          <a:xfrm>
            <a:off x="3071525" y="1259825"/>
            <a:ext cx="5715000" cy="3533775"/>
          </a:xfrm>
          <a:prstGeom prst="rect">
            <a:avLst/>
          </a:prstGeom>
          <a:noFill/>
          <a:ln>
            <a:noFill/>
          </a:ln>
        </p:spPr>
      </p:pic>
      <p:sp>
        <p:nvSpPr>
          <p:cNvPr id="421" name="Shape 421"/>
          <p:cNvSpPr txBox="1"/>
          <p:nvPr/>
        </p:nvSpPr>
        <p:spPr>
          <a:xfrm>
            <a:off x="311700" y="4226425"/>
            <a:ext cx="7548600" cy="342300"/>
          </a:xfrm>
          <a:prstGeom prst="rect">
            <a:avLst/>
          </a:prstGeom>
          <a:noFill/>
          <a:ln>
            <a:noFill/>
          </a:ln>
        </p:spPr>
        <p:txBody>
          <a:bodyPr anchorCtr="0" anchor="t" bIns="91425" lIns="91425" rIns="91425" tIns="91425">
            <a:noAutofit/>
          </a:bodyPr>
          <a:lstStyle/>
          <a:p>
            <a:pPr lvl="0" rtl="0">
              <a:spcBef>
                <a:spcPts val="0"/>
              </a:spcBef>
              <a:buNone/>
            </a:pPr>
            <a:r>
              <a:rPr lang="en"/>
              <a:t>source : Time Magazine (</a:t>
            </a:r>
            <a:r>
              <a:rPr lang="en" u="sng">
                <a:solidFill>
                  <a:schemeClr val="hlink"/>
                </a:solidFill>
                <a:hlinkClick r:id="rId4"/>
              </a:rPr>
              <a:t>http://techland.time.com/2013/04/16/ios-vs-android/</a:t>
            </a:r>
            <a:r>
              <a:rPr lang="en"/>
              <a:t>)</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5" name="Shape 425"/>
        <p:cNvGrpSpPr/>
        <p:nvPr/>
      </p:nvGrpSpPr>
      <p:grpSpPr>
        <a:xfrm>
          <a:off x="0" y="0"/>
          <a:ext cx="0" cy="0"/>
          <a:chOff x="0" y="0"/>
          <a:chExt cx="0" cy="0"/>
        </a:xfrm>
      </p:grpSpPr>
      <p:sp>
        <p:nvSpPr>
          <p:cNvPr id="426" name="Shape 426"/>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t>making money from app downloads</a:t>
            </a:r>
          </a:p>
        </p:txBody>
      </p:sp>
      <p:sp>
        <p:nvSpPr>
          <p:cNvPr id="427" name="Shape 427"/>
          <p:cNvSpPr txBox="1"/>
          <p:nvPr>
            <p:ph idx="1" type="body"/>
          </p:nvPr>
        </p:nvSpPr>
        <p:spPr>
          <a:xfrm>
            <a:off x="311700" y="1152475"/>
            <a:ext cx="8520599" cy="3416400"/>
          </a:xfrm>
          <a:prstGeom prst="rect">
            <a:avLst/>
          </a:prstGeom>
        </p:spPr>
        <p:txBody>
          <a:bodyPr anchorCtr="0" anchor="t" bIns="91425" lIns="91425" rIns="91425" tIns="91425">
            <a:noAutofit/>
          </a:bodyPr>
          <a:lstStyle/>
          <a:p>
            <a:pPr rtl="0">
              <a:lnSpc>
                <a:spcPct val="100000"/>
              </a:lnSpc>
              <a:spcBef>
                <a:spcPts val="0"/>
              </a:spcBef>
              <a:spcAft>
                <a:spcPts val="0"/>
              </a:spcAft>
              <a:buNone/>
            </a:pPr>
            <a:r>
              <a:rPr lang="en" sz="3000">
                <a:solidFill>
                  <a:srgbClr val="000000"/>
                </a:solidFill>
              </a:rPr>
              <a:t>Android    (3) </a:t>
            </a:r>
          </a:p>
          <a:p>
            <a:pPr>
              <a:lnSpc>
                <a:spcPct val="100000"/>
              </a:lnSpc>
              <a:spcBef>
                <a:spcPts val="0"/>
              </a:spcBef>
              <a:spcAft>
                <a:spcPts val="0"/>
              </a:spcAft>
              <a:buNone/>
            </a:pPr>
            <a:r>
              <a:rPr lang="en" sz="3000">
                <a:solidFill>
                  <a:srgbClr val="000000"/>
                </a:solidFill>
              </a:rPr>
              <a:t>iOS           (2)</a:t>
            </a:r>
          </a:p>
        </p:txBody>
      </p:sp>
      <p:pic>
        <p:nvPicPr>
          <p:cNvPr id="428" name="Shape 428"/>
          <p:cNvPicPr preferRelativeResize="0"/>
          <p:nvPr/>
        </p:nvPicPr>
        <p:blipFill>
          <a:blip r:embed="rId3">
            <a:alphaModFix/>
          </a:blip>
          <a:stretch>
            <a:fillRect/>
          </a:stretch>
        </p:blipFill>
        <p:spPr>
          <a:xfrm>
            <a:off x="3117300" y="1152475"/>
            <a:ext cx="5715000" cy="3533775"/>
          </a:xfrm>
          <a:prstGeom prst="rect">
            <a:avLst/>
          </a:prstGeom>
          <a:noFill/>
          <a:ln>
            <a:noFill/>
          </a:ln>
        </p:spPr>
      </p:pic>
      <p:sp>
        <p:nvSpPr>
          <p:cNvPr id="429" name="Shape 429"/>
          <p:cNvSpPr txBox="1"/>
          <p:nvPr/>
        </p:nvSpPr>
        <p:spPr>
          <a:xfrm>
            <a:off x="311700" y="4226425"/>
            <a:ext cx="7548600" cy="342300"/>
          </a:xfrm>
          <a:prstGeom prst="rect">
            <a:avLst/>
          </a:prstGeom>
          <a:noFill/>
          <a:ln>
            <a:noFill/>
          </a:ln>
        </p:spPr>
        <p:txBody>
          <a:bodyPr anchorCtr="0" anchor="t" bIns="91425" lIns="91425" rIns="91425" tIns="91425">
            <a:noAutofit/>
          </a:bodyPr>
          <a:lstStyle/>
          <a:p>
            <a:pPr lvl="0" rtl="0">
              <a:spcBef>
                <a:spcPts val="0"/>
              </a:spcBef>
              <a:buNone/>
            </a:pPr>
            <a:r>
              <a:rPr lang="en"/>
              <a:t>source : Time Magazine (</a:t>
            </a:r>
            <a:r>
              <a:rPr lang="en" u="sng">
                <a:solidFill>
                  <a:schemeClr val="hlink"/>
                </a:solidFill>
                <a:hlinkClick r:id="rId4"/>
              </a:rPr>
              <a:t>http://techland.time.com/2013/04/16/ios-vs-android/</a:t>
            </a:r>
            <a:r>
              <a:rPr lang="en"/>
              <a:t>)</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platform gets used most on the Internet</a:t>
            </a:r>
          </a:p>
        </p:txBody>
      </p:sp>
      <p:sp>
        <p:nvSpPr>
          <p:cNvPr id="435" name="Shape 435"/>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3000">
                <a:solidFill>
                  <a:srgbClr val="000000"/>
                </a:solidFill>
              </a:rPr>
              <a:t>Android		3 </a:t>
            </a:r>
          </a:p>
          <a:p>
            <a:pPr lvl="0" rtl="0">
              <a:lnSpc>
                <a:spcPct val="100000"/>
              </a:lnSpc>
              <a:spcBef>
                <a:spcPts val="0"/>
              </a:spcBef>
              <a:spcAft>
                <a:spcPts val="0"/>
              </a:spcAft>
              <a:buNone/>
            </a:pPr>
            <a:r>
              <a:rPr lang="en" sz="3000">
                <a:solidFill>
                  <a:srgbClr val="000000"/>
                </a:solidFill>
              </a:rPr>
              <a:t>iOS			3 </a:t>
            </a:r>
          </a:p>
        </p:txBody>
      </p:sp>
      <p:pic>
        <p:nvPicPr>
          <p:cNvPr id="436" name="Shape 436"/>
          <p:cNvPicPr preferRelativeResize="0"/>
          <p:nvPr/>
        </p:nvPicPr>
        <p:blipFill>
          <a:blip r:embed="rId3">
            <a:alphaModFix/>
          </a:blip>
          <a:stretch>
            <a:fillRect/>
          </a:stretch>
        </p:blipFill>
        <p:spPr>
          <a:xfrm>
            <a:off x="3050700" y="1152475"/>
            <a:ext cx="5715000" cy="3533775"/>
          </a:xfrm>
          <a:prstGeom prst="rect">
            <a:avLst/>
          </a:prstGeom>
          <a:noFill/>
          <a:ln>
            <a:noFill/>
          </a:ln>
        </p:spPr>
      </p:pic>
      <p:sp>
        <p:nvSpPr>
          <p:cNvPr id="437" name="Shape 437"/>
          <p:cNvSpPr txBox="1"/>
          <p:nvPr/>
        </p:nvSpPr>
        <p:spPr>
          <a:xfrm>
            <a:off x="311700" y="4226425"/>
            <a:ext cx="7548600" cy="342300"/>
          </a:xfrm>
          <a:prstGeom prst="rect">
            <a:avLst/>
          </a:prstGeom>
          <a:noFill/>
          <a:ln>
            <a:noFill/>
          </a:ln>
        </p:spPr>
        <p:txBody>
          <a:bodyPr anchorCtr="0" anchor="t" bIns="91425" lIns="91425" rIns="91425" tIns="91425">
            <a:noAutofit/>
          </a:bodyPr>
          <a:lstStyle/>
          <a:p>
            <a:pPr lvl="0" rtl="0">
              <a:spcBef>
                <a:spcPts val="0"/>
              </a:spcBef>
              <a:buNone/>
            </a:pPr>
            <a:r>
              <a:rPr lang="en"/>
              <a:t>source : Time Magazine (</a:t>
            </a:r>
            <a:r>
              <a:rPr lang="en" u="sng">
                <a:solidFill>
                  <a:schemeClr val="hlink"/>
                </a:solidFill>
                <a:hlinkClick r:id="rId4"/>
              </a:rPr>
              <a:t>http://techland.time.com/2013/04/16/ios-vs-android/</a:t>
            </a:r>
            <a:r>
              <a:rPr lang="en"/>
              <a:t>)</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ph type="title"/>
          </p:nvPr>
        </p:nvSpPr>
        <p:spPr>
          <a:xfrm>
            <a:off x="265500" y="1205825"/>
            <a:ext cx="4045199" cy="1509599"/>
          </a:xfrm>
          <a:prstGeom prst="rect">
            <a:avLst/>
          </a:prstGeom>
        </p:spPr>
        <p:txBody>
          <a:bodyPr anchorCtr="0" anchor="b" bIns="91425" lIns="91425" rIns="91425" tIns="91425">
            <a:noAutofit/>
          </a:bodyPr>
          <a:lstStyle/>
          <a:p>
            <a:pPr>
              <a:spcBef>
                <a:spcPts val="0"/>
              </a:spcBef>
              <a:buNone/>
            </a:pPr>
            <a:r>
              <a:rPr lang="en"/>
              <a:t>IT”S A TIE</a:t>
            </a:r>
          </a:p>
        </p:txBody>
      </p:sp>
      <p:sp>
        <p:nvSpPr>
          <p:cNvPr id="443" name="Shape 443"/>
          <p:cNvSpPr txBox="1"/>
          <p:nvPr>
            <p:ph idx="1" type="subTitle"/>
          </p:nvPr>
        </p:nvSpPr>
        <p:spPr>
          <a:xfrm>
            <a:off x="265500" y="2769000"/>
            <a:ext cx="4045199" cy="1345500"/>
          </a:xfrm>
          <a:prstGeom prst="rect">
            <a:avLst/>
          </a:prstGeom>
        </p:spPr>
        <p:txBody>
          <a:bodyPr anchorCtr="0" anchor="t" bIns="91425" lIns="91425" rIns="91425" tIns="91425">
            <a:noAutofit/>
          </a:bodyPr>
          <a:lstStyle/>
          <a:p>
            <a:pPr>
              <a:spcBef>
                <a:spcPts val="0"/>
              </a:spcBef>
              <a:buNone/>
            </a:pPr>
            <a:r>
              <a:t/>
            </a:r>
            <a:endParaRPr/>
          </a:p>
        </p:txBody>
      </p:sp>
      <p:sp>
        <p:nvSpPr>
          <p:cNvPr id="444" name="Shape 444"/>
          <p:cNvSpPr txBox="1"/>
          <p:nvPr>
            <p:ph idx="2" type="body"/>
          </p:nvPr>
        </p:nvSpPr>
        <p:spPr>
          <a:xfrm>
            <a:off x="4939500" y="724200"/>
            <a:ext cx="3837000" cy="3695099"/>
          </a:xfrm>
          <a:prstGeom prst="rect">
            <a:avLst/>
          </a:prstGeom>
        </p:spPr>
        <p:txBody>
          <a:bodyPr anchorCtr="0" anchor="ctr" bIns="91425" lIns="91425" rIns="91425" tIns="91425">
            <a:noAutofit/>
          </a:bodyPr>
          <a:lstStyle/>
          <a:p>
            <a:pPr rtl="0">
              <a:spcBef>
                <a:spcPts val="0"/>
              </a:spcBef>
              <a:buNone/>
            </a:pPr>
            <a:r>
              <a:rPr lang="en"/>
              <a:t>No, it’s not a tie. Conclusion, the winner is : </a:t>
            </a:r>
          </a:p>
          <a:p>
            <a:pPr indent="-228600" lvl="0" marL="457200" rtl="0">
              <a:spcBef>
                <a:spcPts val="0"/>
              </a:spcBef>
              <a:buAutoNum type="arabicPeriod"/>
            </a:pPr>
            <a:r>
              <a:rPr lang="en"/>
              <a:t>Android if you’re talking about market share </a:t>
            </a:r>
          </a:p>
          <a:p>
            <a:pPr indent="-228600" lvl="0" marL="457200" rtl="0">
              <a:spcBef>
                <a:spcPts val="0"/>
              </a:spcBef>
              <a:buAutoNum type="arabicPeriod"/>
            </a:pPr>
            <a:r>
              <a:rPr lang="en"/>
              <a:t>iOS if you mean financial success</a:t>
            </a:r>
          </a:p>
          <a:p>
            <a:pPr lvl="0">
              <a:spcBef>
                <a:spcPts val="0"/>
              </a:spcBef>
              <a:buNone/>
            </a:pPr>
            <a:r>
              <a:t/>
            </a:r>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8" name="Shape 448"/>
        <p:cNvGrpSpPr/>
        <p:nvPr/>
      </p:nvGrpSpPr>
      <p:grpSpPr>
        <a:xfrm>
          <a:off x="0" y="0"/>
          <a:ext cx="0" cy="0"/>
          <a:chOff x="0" y="0"/>
          <a:chExt cx="0" cy="0"/>
        </a:xfrm>
      </p:grpSpPr>
      <p:sp>
        <p:nvSpPr>
          <p:cNvPr id="449" name="Shape 449"/>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t>Another (MUST) reading</a:t>
            </a:r>
          </a:p>
        </p:txBody>
      </p:sp>
      <p:sp>
        <p:nvSpPr>
          <p:cNvPr id="450" name="Shape 450"/>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u="sng">
                <a:solidFill>
                  <a:schemeClr val="hlink"/>
                </a:solidFill>
                <a:hlinkClick r:id="rId3"/>
              </a:rPr>
              <a:t>http://money.cnn.com/interactive/technology/iphone-android-comparison</a:t>
            </a:r>
            <a:r>
              <a:rPr lang="en"/>
              <a:t> (Android Win)</a:t>
            </a:r>
          </a:p>
          <a:p>
            <a:pPr indent="-228600" lvl="0" marL="457200" rtl="0">
              <a:spcBef>
                <a:spcPts val="0"/>
              </a:spcBef>
              <a:buAutoNum type="arabicPeriod"/>
            </a:pPr>
            <a:r>
              <a:rPr lang="en" u="sng">
                <a:solidFill>
                  <a:schemeClr val="accent5"/>
                </a:solidFill>
                <a:hlinkClick r:id="rId4"/>
              </a:rPr>
              <a:t>https://id.techinasia.com/iphone-vs-android-mana-yang-lebih-bagus-untuk-gaming/</a:t>
            </a:r>
            <a:r>
              <a:rPr lang="en"/>
              <a:t> (IOS Win)</a:t>
            </a:r>
          </a:p>
          <a:p>
            <a:pPr indent="-228600" lvl="0" marL="457200" rtl="0">
              <a:spcBef>
                <a:spcPts val="0"/>
              </a:spcBef>
              <a:buAutoNum type="arabicPeriod"/>
            </a:pPr>
            <a:r>
              <a:rPr lang="en" u="sng">
                <a:solidFill>
                  <a:schemeClr val="hlink"/>
                </a:solidFill>
                <a:hlinkClick r:id="rId5"/>
              </a:rPr>
              <a:t>http://fieldguide.gizmodo.com/ios-vs-android-the-2015-edition-1700461435</a:t>
            </a:r>
            <a:r>
              <a:rPr lang="en"/>
              <a:t> (neutral)</a:t>
            </a:r>
          </a:p>
          <a:p>
            <a:pPr indent="-228600" lvl="0" marL="457200" rtl="0">
              <a:spcBef>
                <a:spcPts val="0"/>
              </a:spcBef>
              <a:buAutoNum type="arabicPeriod"/>
            </a:pPr>
            <a:r>
              <a:rPr lang="en" u="sng">
                <a:solidFill>
                  <a:schemeClr val="hlink"/>
                </a:solidFill>
                <a:hlinkClick r:id="rId6"/>
              </a:rPr>
              <a:t>http://features.en.softonic.com/whats-the-best-platform-for-games-android-ios-or-windows-phone</a:t>
            </a:r>
            <a:r>
              <a:rPr lang="en"/>
              <a:t> (iOS win)</a:t>
            </a:r>
          </a:p>
          <a:p>
            <a:pPr indent="-228600" lvl="0" marL="457200" rtl="0">
              <a:spcBef>
                <a:spcPts val="0"/>
              </a:spcBef>
              <a:buAutoNum type="arabicPeriod"/>
            </a:pPr>
            <a:r>
              <a:rPr lang="en" u="sng">
                <a:solidFill>
                  <a:schemeClr val="hlink"/>
                </a:solidFill>
                <a:hlinkClick r:id="rId7"/>
              </a:rPr>
              <a:t>http://games.greggman.com/game/android-vs-ios-game-myths/</a:t>
            </a:r>
            <a:r>
              <a:rPr lang="en"/>
              <a:t> (MYTHOLOGY WHEN CHOOSE PLATFORM)</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510450" y="2057400"/>
            <a:ext cx="8123100" cy="778800"/>
          </a:xfrm>
          <a:prstGeom prst="rect">
            <a:avLst/>
          </a:prstGeom>
        </p:spPr>
        <p:txBody>
          <a:bodyPr anchorCtr="0" anchor="b" bIns="91425" lIns="91425" rIns="91425" tIns="91425">
            <a:noAutofit/>
          </a:bodyPr>
          <a:lstStyle/>
          <a:p>
            <a:pPr>
              <a:spcBef>
                <a:spcPts val="0"/>
              </a:spcBef>
              <a:buNone/>
            </a:pPr>
            <a:r>
              <a:rPr lang="en"/>
              <a:t>BUT WAIT. REMEMBER YOU ARE DEVELOPERS…..</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x="0" y="0"/>
          <a:ext cx="0" cy="0"/>
          <a:chOff x="0" y="0"/>
          <a:chExt cx="0" cy="0"/>
        </a:xfrm>
      </p:grpSpPr>
      <p:sp>
        <p:nvSpPr>
          <p:cNvPr id="460" name="Shape 460"/>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2400"/>
              <a:t>But. Number WTF from developer when develop game</a:t>
            </a:r>
          </a:p>
        </p:txBody>
      </p:sp>
      <p:sp>
        <p:nvSpPr>
          <p:cNvPr id="461" name="Shape 461"/>
          <p:cNvSpPr txBox="1"/>
          <p:nvPr>
            <p:ph idx="1" type="body"/>
          </p:nvPr>
        </p:nvSpPr>
        <p:spPr>
          <a:xfrm>
            <a:off x="311700" y="1152475"/>
            <a:ext cx="8520599" cy="3416400"/>
          </a:xfrm>
          <a:prstGeom prst="rect">
            <a:avLst/>
          </a:prstGeom>
        </p:spPr>
        <p:txBody>
          <a:bodyPr anchorCtr="0" anchor="t" bIns="91425" lIns="91425" rIns="91425" tIns="91425">
            <a:noAutofit/>
          </a:bodyPr>
          <a:lstStyle/>
          <a:p>
            <a:pPr>
              <a:spcBef>
                <a:spcPts val="0"/>
              </a:spcBef>
              <a:buNone/>
            </a:pPr>
            <a:r>
              <a:t/>
            </a:r>
            <a:endParaRPr/>
          </a:p>
        </p:txBody>
      </p:sp>
      <p:pic>
        <p:nvPicPr>
          <p:cNvPr id="462" name="Shape 462"/>
          <p:cNvPicPr preferRelativeResize="0"/>
          <p:nvPr/>
        </p:nvPicPr>
        <p:blipFill>
          <a:blip r:embed="rId3">
            <a:alphaModFix/>
          </a:blip>
          <a:stretch>
            <a:fillRect/>
          </a:stretch>
        </p:blipFill>
        <p:spPr>
          <a:xfrm>
            <a:off x="311700" y="1152475"/>
            <a:ext cx="4044075" cy="3416399"/>
          </a:xfrm>
          <a:prstGeom prst="rect">
            <a:avLst/>
          </a:prstGeom>
          <a:noFill/>
          <a:ln>
            <a:noFill/>
          </a:ln>
        </p:spPr>
      </p:pic>
      <p:pic>
        <p:nvPicPr>
          <p:cNvPr id="463" name="Shape 463"/>
          <p:cNvPicPr preferRelativeResize="0"/>
          <p:nvPr/>
        </p:nvPicPr>
        <p:blipFill>
          <a:blip r:embed="rId4">
            <a:alphaModFix/>
          </a:blip>
          <a:stretch>
            <a:fillRect/>
          </a:stretch>
        </p:blipFill>
        <p:spPr>
          <a:xfrm>
            <a:off x="7610050" y="981487"/>
            <a:ext cx="1217400" cy="242824"/>
          </a:xfrm>
          <a:prstGeom prst="rect">
            <a:avLst/>
          </a:prstGeom>
          <a:noFill/>
          <a:ln>
            <a:noFill/>
          </a:ln>
        </p:spPr>
      </p:pic>
      <p:pic>
        <p:nvPicPr>
          <p:cNvPr id="464" name="Shape 464"/>
          <p:cNvPicPr preferRelativeResize="0"/>
          <p:nvPr/>
        </p:nvPicPr>
        <p:blipFill>
          <a:blip r:embed="rId5">
            <a:alphaModFix/>
          </a:blip>
          <a:stretch>
            <a:fillRect/>
          </a:stretch>
        </p:blipFill>
        <p:spPr>
          <a:xfrm>
            <a:off x="6335291" y="1561410"/>
            <a:ext cx="1217399" cy="287251"/>
          </a:xfrm>
          <a:prstGeom prst="rect">
            <a:avLst/>
          </a:prstGeom>
          <a:noFill/>
          <a:ln>
            <a:noFill/>
          </a:ln>
        </p:spPr>
      </p:pic>
      <p:sp>
        <p:nvSpPr>
          <p:cNvPr id="465" name="Shape 465"/>
          <p:cNvSpPr/>
          <p:nvPr/>
        </p:nvSpPr>
        <p:spPr>
          <a:xfrm>
            <a:off x="5073225" y="4497073"/>
            <a:ext cx="1217400" cy="242699"/>
          </a:xfrm>
          <a:prstGeom prst="rect">
            <a:avLst/>
          </a:prstGeom>
          <a:solidFill>
            <a:schemeClr val="lt2"/>
          </a:solidFill>
          <a:ln>
            <a:noFill/>
          </a:ln>
        </p:spPr>
        <p:txBody>
          <a:bodyPr anchorCtr="0" anchor="ctr" bIns="91425" lIns="91425" rIns="91425" tIns="91425">
            <a:noAutofit/>
          </a:bodyPr>
          <a:lstStyle/>
          <a:p>
            <a:pPr lvl="0" rtl="0">
              <a:spcBef>
                <a:spcPts val="0"/>
              </a:spcBef>
              <a:buNone/>
            </a:pPr>
            <a:r>
              <a:t/>
            </a:r>
            <a:endParaRPr/>
          </a:p>
        </p:txBody>
      </p:sp>
      <p:sp>
        <p:nvSpPr>
          <p:cNvPr id="466" name="Shape 466"/>
          <p:cNvSpPr/>
          <p:nvPr/>
        </p:nvSpPr>
        <p:spPr>
          <a:xfrm>
            <a:off x="6335300" y="1943765"/>
            <a:ext cx="1217400" cy="2795999"/>
          </a:xfrm>
          <a:prstGeom prst="rect">
            <a:avLst/>
          </a:prstGeom>
          <a:solidFill>
            <a:srgbClr val="E06666"/>
          </a:solidFill>
          <a:ln>
            <a:noFill/>
          </a:ln>
        </p:spPr>
        <p:txBody>
          <a:bodyPr anchorCtr="0" anchor="ctr" bIns="91425" lIns="91425" rIns="91425" tIns="91425">
            <a:noAutofit/>
          </a:bodyPr>
          <a:lstStyle/>
          <a:p>
            <a:pPr>
              <a:spcBef>
                <a:spcPts val="0"/>
              </a:spcBef>
              <a:buNone/>
            </a:pPr>
            <a:r>
              <a:t/>
            </a:r>
            <a:endParaRPr/>
          </a:p>
        </p:txBody>
      </p:sp>
      <p:sp>
        <p:nvSpPr>
          <p:cNvPr id="467" name="Shape 467"/>
          <p:cNvSpPr/>
          <p:nvPr/>
        </p:nvSpPr>
        <p:spPr>
          <a:xfrm>
            <a:off x="7614900" y="1316437"/>
            <a:ext cx="1217400" cy="3416400"/>
          </a:xfrm>
          <a:prstGeom prst="rect">
            <a:avLst/>
          </a:prstGeom>
          <a:solidFill>
            <a:srgbClr val="6FA8DC"/>
          </a:solidFill>
          <a:ln>
            <a:noFill/>
          </a:ln>
        </p:spPr>
        <p:txBody>
          <a:bodyPr anchorCtr="0" anchor="ctr" bIns="91425" lIns="91425" rIns="91425" tIns="91425">
            <a:noAutofit/>
          </a:bodyPr>
          <a:lstStyle/>
          <a:p>
            <a:pPr>
              <a:spcBef>
                <a:spcPts val="0"/>
              </a:spcBef>
              <a:buNone/>
            </a:pPr>
            <a:r>
              <a:t/>
            </a:r>
            <a:endParaRPr/>
          </a:p>
        </p:txBody>
      </p:sp>
      <p:pic>
        <p:nvPicPr>
          <p:cNvPr id="468" name="Shape 468"/>
          <p:cNvPicPr preferRelativeResize="0"/>
          <p:nvPr/>
        </p:nvPicPr>
        <p:blipFill>
          <a:blip r:embed="rId6">
            <a:alphaModFix/>
          </a:blip>
          <a:stretch>
            <a:fillRect/>
          </a:stretch>
        </p:blipFill>
        <p:spPr>
          <a:xfrm>
            <a:off x="5055700" y="3899433"/>
            <a:ext cx="1217399" cy="536866"/>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t>Discussion ( Group )</a:t>
            </a:r>
          </a:p>
        </p:txBody>
      </p:sp>
      <p:sp>
        <p:nvSpPr>
          <p:cNvPr id="474" name="Shape 474"/>
          <p:cNvSpPr txBox="1"/>
          <p:nvPr/>
        </p:nvSpPr>
        <p:spPr>
          <a:xfrm>
            <a:off x="311700" y="1145325"/>
            <a:ext cx="6945299" cy="2165699"/>
          </a:xfrm>
          <a:prstGeom prst="rect">
            <a:avLst/>
          </a:prstGeom>
          <a:noFill/>
          <a:ln>
            <a:noFill/>
          </a:ln>
        </p:spPr>
        <p:txBody>
          <a:bodyPr anchorCtr="0" anchor="t" bIns="91425" lIns="91425" rIns="91425" tIns="91425">
            <a:noAutofit/>
          </a:bodyPr>
          <a:lstStyle/>
          <a:p>
            <a:pPr rtl="0">
              <a:spcBef>
                <a:spcPts val="0"/>
              </a:spcBef>
              <a:buNone/>
            </a:pPr>
            <a:r>
              <a:rPr lang="en" sz="1800"/>
              <a:t>pick 1 game, based on your experience, which one is the best game based on criteria like game play, graphics, multi player, or experience. Remember separate the OS. example :</a:t>
            </a:r>
          </a:p>
          <a:p>
            <a:pPr rtl="0">
              <a:spcBef>
                <a:spcPts val="0"/>
              </a:spcBef>
              <a:buNone/>
            </a:pPr>
            <a:r>
              <a:t/>
            </a:r>
            <a:endParaRPr sz="1800"/>
          </a:p>
          <a:p>
            <a:pPr rtl="0">
              <a:spcBef>
                <a:spcPts val="0"/>
              </a:spcBef>
              <a:buNone/>
            </a:pPr>
            <a:r>
              <a:t/>
            </a:r>
            <a:endParaRPr sz="1800"/>
          </a:p>
          <a:p>
            <a:pPr lvl="0">
              <a:spcBef>
                <a:spcPts val="0"/>
              </a:spcBef>
              <a:buNone/>
            </a:pPr>
            <a:r>
              <a:rPr lang="en" sz="1800"/>
              <a:t>For me, Clash Of Clans for Android is the winner of current game. Because i’m playing this game on church because it’s distract me when my priest is giving talk in front of anyone.</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510450" y="2057400"/>
            <a:ext cx="8123100" cy="778800"/>
          </a:xfrm>
          <a:prstGeom prst="rect">
            <a:avLst/>
          </a:prstGeom>
        </p:spPr>
        <p:txBody>
          <a:bodyPr anchorCtr="0" anchor="b" bIns="91425" lIns="91425" rIns="91425" tIns="91425">
            <a:noAutofit/>
          </a:bodyPr>
          <a:lstStyle/>
          <a:p>
            <a:pPr>
              <a:spcBef>
                <a:spcPts val="0"/>
              </a:spcBef>
              <a:buNone/>
            </a:pPr>
            <a:r>
              <a:rPr lang="en"/>
              <a:t>Penilaian</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715250" y="2193900"/>
            <a:ext cx="3660300" cy="755699"/>
          </a:xfrm>
          <a:prstGeom prst="rect">
            <a:avLst/>
          </a:prstGeom>
        </p:spPr>
        <p:txBody>
          <a:bodyPr anchorCtr="0" anchor="b" bIns="91425" lIns="91425" rIns="91425" tIns="91425">
            <a:noAutofit/>
          </a:bodyPr>
          <a:lstStyle/>
          <a:p>
            <a:pPr lvl="0" rtl="0">
              <a:spcBef>
                <a:spcPts val="0"/>
              </a:spcBef>
              <a:buNone/>
            </a:pPr>
            <a:r>
              <a:rPr lang="en" sz="4800"/>
              <a:t>Komposisi Nilai</a:t>
            </a:r>
          </a:p>
        </p:txBody>
      </p:sp>
      <p:sp>
        <p:nvSpPr>
          <p:cNvPr id="79" name="Shape 79"/>
          <p:cNvSpPr txBox="1"/>
          <p:nvPr>
            <p:ph idx="1" type="body"/>
          </p:nvPr>
        </p:nvSpPr>
        <p:spPr>
          <a:xfrm>
            <a:off x="4988700" y="2521300"/>
            <a:ext cx="1306800" cy="528600"/>
          </a:xfrm>
          <a:prstGeom prst="rect">
            <a:avLst/>
          </a:prstGeom>
        </p:spPr>
        <p:txBody>
          <a:bodyPr anchorCtr="0" anchor="b" bIns="91425" lIns="91425" rIns="91425" tIns="91425">
            <a:noAutofit/>
          </a:bodyPr>
          <a:lstStyle/>
          <a:p>
            <a:pPr lvl="0" rtl="0">
              <a:lnSpc>
                <a:spcPct val="100000"/>
              </a:lnSpc>
              <a:spcBef>
                <a:spcPts val="0"/>
              </a:spcBef>
              <a:spcAft>
                <a:spcPts val="0"/>
              </a:spcAft>
              <a:buNone/>
            </a:pPr>
            <a:r>
              <a:rPr b="1" lang="en" sz="1800">
                <a:solidFill>
                  <a:schemeClr val="dk1"/>
                </a:solidFill>
              </a:rPr>
              <a:t>20% TM</a:t>
            </a:r>
          </a:p>
        </p:txBody>
      </p:sp>
      <p:sp>
        <p:nvSpPr>
          <p:cNvPr id="80" name="Shape 80"/>
          <p:cNvSpPr/>
          <p:nvPr/>
        </p:nvSpPr>
        <p:spPr>
          <a:xfrm>
            <a:off x="5078075" y="2986785"/>
            <a:ext cx="1217400" cy="2156400"/>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81" name="Shape 81"/>
          <p:cNvSpPr txBox="1"/>
          <p:nvPr>
            <p:ph idx="2" type="body"/>
          </p:nvPr>
        </p:nvSpPr>
        <p:spPr>
          <a:xfrm>
            <a:off x="6295450" y="1723057"/>
            <a:ext cx="1306800" cy="528600"/>
          </a:xfrm>
          <a:prstGeom prst="rect">
            <a:avLst/>
          </a:prstGeom>
        </p:spPr>
        <p:txBody>
          <a:bodyPr anchorCtr="0" anchor="b" bIns="91425" lIns="91425" rIns="91425" tIns="91425">
            <a:noAutofit/>
          </a:bodyPr>
          <a:lstStyle/>
          <a:p>
            <a:pPr lvl="0" rtl="0">
              <a:lnSpc>
                <a:spcPct val="100000"/>
              </a:lnSpc>
              <a:spcBef>
                <a:spcPts val="0"/>
              </a:spcBef>
              <a:spcAft>
                <a:spcPts val="0"/>
              </a:spcAft>
              <a:buNone/>
            </a:pPr>
            <a:r>
              <a:rPr b="1" lang="en" sz="1800">
                <a:solidFill>
                  <a:schemeClr val="dk1"/>
                </a:solidFill>
              </a:rPr>
              <a:t>30 % UTS</a:t>
            </a:r>
          </a:p>
        </p:txBody>
      </p:sp>
      <p:sp>
        <p:nvSpPr>
          <p:cNvPr id="82" name="Shape 82"/>
          <p:cNvSpPr txBox="1"/>
          <p:nvPr>
            <p:ph idx="3" type="body"/>
          </p:nvPr>
        </p:nvSpPr>
        <p:spPr>
          <a:xfrm>
            <a:off x="7575050" y="231025"/>
            <a:ext cx="1306800" cy="528600"/>
          </a:xfrm>
          <a:prstGeom prst="rect">
            <a:avLst/>
          </a:prstGeom>
        </p:spPr>
        <p:txBody>
          <a:bodyPr anchorCtr="0" anchor="b" bIns="91425" lIns="91425" rIns="91425" tIns="91425">
            <a:noAutofit/>
          </a:bodyPr>
          <a:lstStyle/>
          <a:p>
            <a:pPr lvl="0" rtl="0">
              <a:lnSpc>
                <a:spcPct val="100000"/>
              </a:lnSpc>
              <a:spcBef>
                <a:spcPts val="0"/>
              </a:spcBef>
              <a:spcAft>
                <a:spcPts val="0"/>
              </a:spcAft>
              <a:buNone/>
            </a:pPr>
            <a:r>
              <a:rPr b="1" lang="en" sz="1800">
                <a:solidFill>
                  <a:schemeClr val="dk1"/>
                </a:solidFill>
              </a:rPr>
              <a:t>50 % UAS</a:t>
            </a:r>
          </a:p>
        </p:txBody>
      </p:sp>
      <p:sp>
        <p:nvSpPr>
          <p:cNvPr id="83" name="Shape 83"/>
          <p:cNvSpPr/>
          <p:nvPr/>
        </p:nvSpPr>
        <p:spPr>
          <a:xfrm>
            <a:off x="6340150" y="2347077"/>
            <a:ext cx="1217400" cy="2795999"/>
          </a:xfrm>
          <a:prstGeom prst="rect">
            <a:avLst/>
          </a:prstGeom>
          <a:solidFill>
            <a:srgbClr val="E06666"/>
          </a:solidFill>
          <a:ln>
            <a:noFill/>
          </a:ln>
        </p:spPr>
        <p:txBody>
          <a:bodyPr anchorCtr="0" anchor="ctr" bIns="91425" lIns="91425" rIns="91425" tIns="91425">
            <a:noAutofit/>
          </a:bodyPr>
          <a:lstStyle/>
          <a:p>
            <a:pPr>
              <a:spcBef>
                <a:spcPts val="0"/>
              </a:spcBef>
              <a:buNone/>
            </a:pPr>
            <a:r>
              <a:t/>
            </a:r>
            <a:endParaRPr/>
          </a:p>
        </p:txBody>
      </p:sp>
      <p:sp>
        <p:nvSpPr>
          <p:cNvPr id="84" name="Shape 84"/>
          <p:cNvSpPr/>
          <p:nvPr/>
        </p:nvSpPr>
        <p:spPr>
          <a:xfrm>
            <a:off x="7619739" y="822450"/>
            <a:ext cx="1217400" cy="4313699"/>
          </a:xfrm>
          <a:prstGeom prst="rect">
            <a:avLst/>
          </a:prstGeom>
          <a:solidFill>
            <a:srgbClr val="6FA8DC"/>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type="title"/>
          </p:nvPr>
        </p:nvSpPr>
        <p:spPr>
          <a:xfrm>
            <a:off x="510450" y="2057400"/>
            <a:ext cx="8123100" cy="778800"/>
          </a:xfrm>
          <a:prstGeom prst="rect">
            <a:avLst/>
          </a:prstGeom>
        </p:spPr>
        <p:txBody>
          <a:bodyPr anchorCtr="0" anchor="b" bIns="91425" lIns="91425" rIns="91425" tIns="91425">
            <a:noAutofit/>
          </a:bodyPr>
          <a:lstStyle/>
          <a:p>
            <a:pPr algn="ctr">
              <a:spcBef>
                <a:spcPts val="0"/>
              </a:spcBef>
              <a:buNone/>
            </a:pPr>
            <a:r>
              <a:rPr lang="en" sz="9600"/>
              <a:t>BUT</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490250" y="526350"/>
            <a:ext cx="5797500" cy="4090800"/>
          </a:xfrm>
          <a:prstGeom prst="rect">
            <a:avLst/>
          </a:prstGeom>
        </p:spPr>
        <p:txBody>
          <a:bodyPr anchorCtr="0" anchor="ctr" bIns="91425" lIns="91425" rIns="91425" tIns="91425">
            <a:noAutofit/>
          </a:bodyPr>
          <a:lstStyle/>
          <a:p>
            <a:pPr>
              <a:spcBef>
                <a:spcPts val="0"/>
              </a:spcBef>
              <a:buNone/>
            </a:pPr>
            <a:r>
              <a:rPr lang="en"/>
              <a:t>Mata kuliah ini merupakan perpaduan antara Game Design dan Entrepreneurship.</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pic>
        <p:nvPicPr>
          <p:cNvPr id="99" name="Shape 99"/>
          <p:cNvPicPr preferRelativeResize="0"/>
          <p:nvPr/>
        </p:nvPicPr>
        <p:blipFill>
          <a:blip r:embed="rId3">
            <a:alphaModFix/>
          </a:blip>
          <a:stretch>
            <a:fillRect/>
          </a:stretch>
        </p:blipFill>
        <p:spPr>
          <a:xfrm>
            <a:off x="2739625" y="828375"/>
            <a:ext cx="3664749" cy="322854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265500" y="1205825"/>
            <a:ext cx="4045199" cy="1509599"/>
          </a:xfrm>
          <a:prstGeom prst="rect">
            <a:avLst/>
          </a:prstGeom>
        </p:spPr>
        <p:txBody>
          <a:bodyPr anchorCtr="0" anchor="b" bIns="91425" lIns="91425" rIns="91425" tIns="91425">
            <a:noAutofit/>
          </a:bodyPr>
          <a:lstStyle/>
          <a:p>
            <a:pPr lvl="0" rtl="0">
              <a:spcBef>
                <a:spcPts val="0"/>
              </a:spcBef>
              <a:buNone/>
            </a:pPr>
            <a:r>
              <a:rPr lang="en"/>
              <a:t>Let’s talk about TM</a:t>
            </a:r>
          </a:p>
        </p:txBody>
      </p:sp>
      <p:sp>
        <p:nvSpPr>
          <p:cNvPr id="105" name="Shape 105"/>
          <p:cNvSpPr txBox="1"/>
          <p:nvPr>
            <p:ph idx="1" type="subTitle"/>
          </p:nvPr>
        </p:nvSpPr>
        <p:spPr>
          <a:xfrm>
            <a:off x="265500" y="2769000"/>
            <a:ext cx="4045199" cy="1345500"/>
          </a:xfrm>
          <a:prstGeom prst="rect">
            <a:avLst/>
          </a:prstGeom>
        </p:spPr>
        <p:txBody>
          <a:bodyPr anchorCtr="0" anchor="t" bIns="91425" lIns="91425" rIns="91425" tIns="91425">
            <a:noAutofit/>
          </a:bodyPr>
          <a:lstStyle/>
          <a:p>
            <a:pPr lvl="0" rtl="0">
              <a:spcBef>
                <a:spcPts val="0"/>
              </a:spcBef>
              <a:buNone/>
            </a:pPr>
            <a:r>
              <a:t/>
            </a:r>
            <a:endParaRPr/>
          </a:p>
        </p:txBody>
      </p:sp>
      <p:sp>
        <p:nvSpPr>
          <p:cNvPr id="106" name="Shape 106"/>
          <p:cNvSpPr txBox="1"/>
          <p:nvPr>
            <p:ph idx="2" type="body"/>
          </p:nvPr>
        </p:nvSpPr>
        <p:spPr>
          <a:xfrm>
            <a:off x="4964050" y="724200"/>
            <a:ext cx="3837000" cy="3695099"/>
          </a:xfrm>
          <a:prstGeom prst="rect">
            <a:avLst/>
          </a:prstGeom>
        </p:spPr>
        <p:txBody>
          <a:bodyPr anchorCtr="0" anchor="ctr" bIns="91425" lIns="91425" rIns="91425" tIns="91425">
            <a:noAutofit/>
          </a:bodyPr>
          <a:lstStyle/>
          <a:p>
            <a:pPr indent="-381000" lvl="0" marL="457200" rtl="0">
              <a:spcBef>
                <a:spcPts val="0"/>
              </a:spcBef>
              <a:buSzPct val="100000"/>
              <a:buAutoNum type="arabicPeriod"/>
            </a:pPr>
            <a:r>
              <a:rPr lang="en" sz="2400"/>
              <a:t>You need to create a Game</a:t>
            </a:r>
          </a:p>
          <a:p>
            <a:pPr indent="-381000" lvl="0" marL="457200" rtl="0">
              <a:spcBef>
                <a:spcPts val="0"/>
              </a:spcBef>
              <a:buSzPct val="100000"/>
              <a:buAutoNum type="arabicPeriod"/>
            </a:pPr>
            <a:r>
              <a:rPr lang="en" sz="2400"/>
              <a:t>Based on 5-7 people</a:t>
            </a:r>
          </a:p>
          <a:p>
            <a:pPr indent="-381000" lvl="0" marL="457200" rtl="0">
              <a:spcBef>
                <a:spcPts val="0"/>
              </a:spcBef>
              <a:buSzPct val="100000"/>
              <a:buAutoNum type="arabicPeriod"/>
            </a:pPr>
            <a:r>
              <a:rPr lang="en" sz="2400"/>
              <a:t>And collect to me on Week 6 and Week 13</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